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8" r:id="rId4"/>
    <p:sldId id="259" r:id="rId5"/>
    <p:sldId id="260" r:id="rId6"/>
    <p:sldId id="265" r:id="rId7"/>
    <p:sldId id="261" r:id="rId8"/>
    <p:sldId id="262" r:id="rId9"/>
    <p:sldId id="263" r:id="rId10"/>
    <p:sldId id="266" r:id="rId11"/>
    <p:sldId id="267" r:id="rId12"/>
    <p:sldId id="268" r:id="rId13"/>
    <p:sldId id="269" r:id="rId14"/>
    <p:sldId id="270" r:id="rId15"/>
    <p:sldId id="271" r:id="rId16"/>
    <p:sldId id="272" r:id="rId17"/>
    <p:sldId id="273" r:id="rId18"/>
    <p:sldId id="274" r:id="rId19"/>
    <p:sldId id="26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66"/>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BC81CE-8008-451B-B188-12DFEE91FBA3}" v="2" dt="2022-08-11T09:50:50.299"/>
    <p1510:client id="{EA4F4E7D-710B-4740-BC26-0C99923ACC6A}" v="15" dt="2022-08-11T09:44:55.2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86" d="100"/>
          <a:sy n="86" d="100"/>
        </p:scale>
        <p:origin x="55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rian-Mihai NEAŢĂ (108393)" userId="162cca1f-1a4c-4d97-87d6-f6dc073f9136" providerId="ADAL" clId="{EA4F4E7D-710B-4740-BC26-0C99923ACC6A}"/>
    <pc:docChg chg="undo custSel addSld modSld">
      <pc:chgData name="Adrian-Mihai NEAŢĂ (108393)" userId="162cca1f-1a4c-4d97-87d6-f6dc073f9136" providerId="ADAL" clId="{EA4F4E7D-710B-4740-BC26-0C99923ACC6A}" dt="2022-08-11T09:45:35.790" v="1260" actId="1076"/>
      <pc:docMkLst>
        <pc:docMk/>
      </pc:docMkLst>
      <pc:sldChg chg="addSp delSp modSp mod">
        <pc:chgData name="Adrian-Mihai NEAŢĂ (108393)" userId="162cca1f-1a4c-4d97-87d6-f6dc073f9136" providerId="ADAL" clId="{EA4F4E7D-710B-4740-BC26-0C99923ACC6A}" dt="2022-08-11T09:44:42.859" v="1257" actId="1076"/>
        <pc:sldMkLst>
          <pc:docMk/>
          <pc:sldMk cId="947736048" sldId="264"/>
        </pc:sldMkLst>
        <pc:spChg chg="del mod">
          <ac:chgData name="Adrian-Mihai NEAŢĂ (108393)" userId="162cca1f-1a4c-4d97-87d6-f6dc073f9136" providerId="ADAL" clId="{EA4F4E7D-710B-4740-BC26-0C99923ACC6A}" dt="2022-08-11T09:42:40.692" v="1230"/>
          <ac:spMkLst>
            <pc:docMk/>
            <pc:sldMk cId="947736048" sldId="264"/>
            <ac:spMk id="3" creationId="{5806047F-C843-44AF-ADE0-445EACF796DE}"/>
          </ac:spMkLst>
        </pc:spChg>
        <pc:spChg chg="add mod">
          <ac:chgData name="Adrian-Mihai NEAŢĂ (108393)" userId="162cca1f-1a4c-4d97-87d6-f6dc073f9136" providerId="ADAL" clId="{EA4F4E7D-710B-4740-BC26-0C99923ACC6A}" dt="2022-08-11T09:42:35.035" v="1227" actId="1076"/>
          <ac:spMkLst>
            <pc:docMk/>
            <pc:sldMk cId="947736048" sldId="264"/>
            <ac:spMk id="4" creationId="{06C699E2-25F5-43EA-A08F-F8EC8B4869CC}"/>
          </ac:spMkLst>
        </pc:spChg>
        <pc:spChg chg="add mod">
          <ac:chgData name="Adrian-Mihai NEAŢĂ (108393)" userId="162cca1f-1a4c-4d97-87d6-f6dc073f9136" providerId="ADAL" clId="{EA4F4E7D-710B-4740-BC26-0C99923ACC6A}" dt="2022-08-11T09:44:42.859" v="1257" actId="1076"/>
          <ac:spMkLst>
            <pc:docMk/>
            <pc:sldMk cId="947736048" sldId="264"/>
            <ac:spMk id="11" creationId="{8B57A8E7-4AA5-45DB-ACDB-24A228251DA0}"/>
          </ac:spMkLst>
        </pc:spChg>
        <pc:picChg chg="add mod">
          <ac:chgData name="Adrian-Mihai NEAŢĂ (108393)" userId="162cca1f-1a4c-4d97-87d6-f6dc073f9136" providerId="ADAL" clId="{EA4F4E7D-710B-4740-BC26-0C99923ACC6A}" dt="2022-08-11T09:43:55.004" v="1236" actId="1076"/>
          <ac:picMkLst>
            <pc:docMk/>
            <pc:sldMk cId="947736048" sldId="264"/>
            <ac:picMk id="6" creationId="{A15EE15B-066E-4A70-8823-C7F399193AAA}"/>
          </ac:picMkLst>
        </pc:picChg>
        <pc:picChg chg="add mod">
          <ac:chgData name="Adrian-Mihai NEAŢĂ (108393)" userId="162cca1f-1a4c-4d97-87d6-f6dc073f9136" providerId="ADAL" clId="{EA4F4E7D-710B-4740-BC26-0C99923ACC6A}" dt="2022-08-11T09:44:25.147" v="1240" actId="1076"/>
          <ac:picMkLst>
            <pc:docMk/>
            <pc:sldMk cId="947736048" sldId="264"/>
            <ac:picMk id="9" creationId="{1B58E9CF-7EF6-4143-8E26-A66979546A99}"/>
          </ac:picMkLst>
        </pc:picChg>
      </pc:sldChg>
      <pc:sldChg chg="modSp mod">
        <pc:chgData name="Adrian-Mihai NEAŢĂ (108393)" userId="162cca1f-1a4c-4d97-87d6-f6dc073f9136" providerId="ADAL" clId="{EA4F4E7D-710B-4740-BC26-0C99923ACC6A}" dt="2022-08-11T09:00:24.373" v="280" actId="20577"/>
        <pc:sldMkLst>
          <pc:docMk/>
          <pc:sldMk cId="2164562675" sldId="266"/>
        </pc:sldMkLst>
        <pc:spChg chg="mod">
          <ac:chgData name="Adrian-Mihai NEAŢĂ (108393)" userId="162cca1f-1a4c-4d97-87d6-f6dc073f9136" providerId="ADAL" clId="{EA4F4E7D-710B-4740-BC26-0C99923ACC6A}" dt="2022-08-11T09:00:24.373" v="280" actId="20577"/>
          <ac:spMkLst>
            <pc:docMk/>
            <pc:sldMk cId="2164562675" sldId="266"/>
            <ac:spMk id="3" creationId="{79E2D60E-8A5C-4336-ADE0-522890045ABE}"/>
          </ac:spMkLst>
        </pc:spChg>
      </pc:sldChg>
      <pc:sldChg chg="addSp delSp modSp new mod setBg">
        <pc:chgData name="Adrian-Mihai NEAŢĂ (108393)" userId="162cca1f-1a4c-4d97-87d6-f6dc073f9136" providerId="ADAL" clId="{EA4F4E7D-710B-4740-BC26-0C99923ACC6A}" dt="2022-08-11T09:03:15.667" v="338" actId="207"/>
        <pc:sldMkLst>
          <pc:docMk/>
          <pc:sldMk cId="417610824" sldId="267"/>
        </pc:sldMkLst>
        <pc:spChg chg="mod ord">
          <ac:chgData name="Adrian-Mihai NEAŢĂ (108393)" userId="162cca1f-1a4c-4d97-87d6-f6dc073f9136" providerId="ADAL" clId="{EA4F4E7D-710B-4740-BC26-0C99923ACC6A}" dt="2022-08-11T09:03:15.667" v="338" actId="207"/>
          <ac:spMkLst>
            <pc:docMk/>
            <pc:sldMk cId="417610824" sldId="267"/>
            <ac:spMk id="2" creationId="{176CF218-084B-42A6-B977-9F79E8914135}"/>
          </ac:spMkLst>
        </pc:spChg>
        <pc:spChg chg="add del mod">
          <ac:chgData name="Adrian-Mihai NEAŢĂ (108393)" userId="162cca1f-1a4c-4d97-87d6-f6dc073f9136" providerId="ADAL" clId="{EA4F4E7D-710B-4740-BC26-0C99923ACC6A}" dt="2022-08-11T09:01:41.843" v="308" actId="22"/>
          <ac:spMkLst>
            <pc:docMk/>
            <pc:sldMk cId="417610824" sldId="267"/>
            <ac:spMk id="3" creationId="{2307D87E-152E-4E32-800E-0618D0863239}"/>
          </ac:spMkLst>
        </pc:spChg>
        <pc:spChg chg="add del mod">
          <ac:chgData name="Adrian-Mihai NEAŢĂ (108393)" userId="162cca1f-1a4c-4d97-87d6-f6dc073f9136" providerId="ADAL" clId="{EA4F4E7D-710B-4740-BC26-0C99923ACC6A}" dt="2022-08-11T09:02:44.252" v="329" actId="22"/>
          <ac:spMkLst>
            <pc:docMk/>
            <pc:sldMk cId="417610824" sldId="267"/>
            <ac:spMk id="9" creationId="{7FD8C360-31C8-40E5-B004-E1E35299D016}"/>
          </ac:spMkLst>
        </pc:spChg>
        <pc:spChg chg="add del">
          <ac:chgData name="Adrian-Mihai NEAŢĂ (108393)" userId="162cca1f-1a4c-4d97-87d6-f6dc073f9136" providerId="ADAL" clId="{EA4F4E7D-710B-4740-BC26-0C99923ACC6A}" dt="2022-08-11T09:02:31.207" v="320" actId="26606"/>
          <ac:spMkLst>
            <pc:docMk/>
            <pc:sldMk cId="417610824" sldId="267"/>
            <ac:spMk id="20" creationId="{1F4CD6D0-88B6-45F4-AC60-54587D3C92A0}"/>
          </ac:spMkLst>
        </pc:spChg>
        <pc:spChg chg="add del">
          <ac:chgData name="Adrian-Mihai NEAŢĂ (108393)" userId="162cca1f-1a4c-4d97-87d6-f6dc073f9136" providerId="ADAL" clId="{EA4F4E7D-710B-4740-BC26-0C99923ACC6A}" dt="2022-08-11T09:02:31.207" v="320" actId="26606"/>
          <ac:spMkLst>
            <pc:docMk/>
            <pc:sldMk cId="417610824" sldId="267"/>
            <ac:spMk id="22" creationId="{DCFCE6BC-4706-49A2-816A-A44669F98A30}"/>
          </ac:spMkLst>
        </pc:spChg>
        <pc:spChg chg="add del">
          <ac:chgData name="Adrian-Mihai NEAŢĂ (108393)" userId="162cca1f-1a4c-4d97-87d6-f6dc073f9136" providerId="ADAL" clId="{EA4F4E7D-710B-4740-BC26-0C99923ACC6A}" dt="2022-08-11T09:02:29.958" v="317" actId="26606"/>
          <ac:spMkLst>
            <pc:docMk/>
            <pc:sldMk cId="417610824" sldId="267"/>
            <ac:spMk id="37" creationId="{CA5B2A81-2C8E-4963-AFD4-E539D168B475}"/>
          </ac:spMkLst>
        </pc:spChg>
        <pc:spChg chg="add del">
          <ac:chgData name="Adrian-Mihai NEAŢĂ (108393)" userId="162cca1f-1a4c-4d97-87d6-f6dc073f9136" providerId="ADAL" clId="{EA4F4E7D-710B-4740-BC26-0C99923ACC6A}" dt="2022-08-11T09:02:31.200" v="319" actId="26606"/>
          <ac:spMkLst>
            <pc:docMk/>
            <pc:sldMk cId="417610824" sldId="267"/>
            <ac:spMk id="56" creationId="{3011B0B3-5679-4759-90B8-3B908C4CBD21}"/>
          </ac:spMkLst>
        </pc:spChg>
        <pc:spChg chg="add">
          <ac:chgData name="Adrian-Mihai NEAŢĂ (108393)" userId="162cca1f-1a4c-4d97-87d6-f6dc073f9136" providerId="ADAL" clId="{EA4F4E7D-710B-4740-BC26-0C99923ACC6A}" dt="2022-08-11T09:02:31.207" v="320" actId="26606"/>
          <ac:spMkLst>
            <pc:docMk/>
            <pc:sldMk cId="417610824" sldId="267"/>
            <ac:spMk id="61" creationId="{CA5B2A81-2C8E-4963-AFD4-E539D168B475}"/>
          </ac:spMkLst>
        </pc:spChg>
        <pc:grpChg chg="add del">
          <ac:chgData name="Adrian-Mihai NEAŢĂ (108393)" userId="162cca1f-1a4c-4d97-87d6-f6dc073f9136" providerId="ADAL" clId="{EA4F4E7D-710B-4740-BC26-0C99923ACC6A}" dt="2022-08-11T09:02:31.207" v="320" actId="26606"/>
          <ac:grpSpMkLst>
            <pc:docMk/>
            <pc:sldMk cId="417610824" sldId="267"/>
            <ac:grpSpMk id="14" creationId="{9494E066-0146-46E9-BAF1-C33240ABA294}"/>
          </ac:grpSpMkLst>
        </pc:grpChg>
        <pc:grpChg chg="add del">
          <ac:chgData name="Adrian-Mihai NEAŢĂ (108393)" userId="162cca1f-1a4c-4d97-87d6-f6dc073f9136" providerId="ADAL" clId="{EA4F4E7D-710B-4740-BC26-0C99923ACC6A}" dt="2022-08-11T09:02:29.958" v="317" actId="26606"/>
          <ac:grpSpMkLst>
            <pc:docMk/>
            <pc:sldMk cId="417610824" sldId="267"/>
            <ac:grpSpMk id="31" creationId="{9494E066-0146-46E9-BAF1-C33240ABA294}"/>
          </ac:grpSpMkLst>
        </pc:grpChg>
        <pc:grpChg chg="add del">
          <ac:chgData name="Adrian-Mihai NEAŢĂ (108393)" userId="162cca1f-1a4c-4d97-87d6-f6dc073f9136" providerId="ADAL" clId="{EA4F4E7D-710B-4740-BC26-0C99923ACC6A}" dt="2022-08-11T09:02:31.200" v="319" actId="26606"/>
          <ac:grpSpMkLst>
            <pc:docMk/>
            <pc:sldMk cId="417610824" sldId="267"/>
            <ac:grpSpMk id="52" creationId="{9494E066-0146-46E9-BAF1-C33240ABA294}"/>
          </ac:grpSpMkLst>
        </pc:grpChg>
        <pc:grpChg chg="add del">
          <ac:chgData name="Adrian-Mihai NEAŢĂ (108393)" userId="162cca1f-1a4c-4d97-87d6-f6dc073f9136" providerId="ADAL" clId="{EA4F4E7D-710B-4740-BC26-0C99923ACC6A}" dt="2022-08-11T09:02:31.200" v="319" actId="26606"/>
          <ac:grpSpMkLst>
            <pc:docMk/>
            <pc:sldMk cId="417610824" sldId="267"/>
            <ac:grpSpMk id="57" creationId="{50F37AA1-A09B-4E28-987B-38E5060E1BAE}"/>
          </ac:grpSpMkLst>
        </pc:grpChg>
        <pc:grpChg chg="add">
          <ac:chgData name="Adrian-Mihai NEAŢĂ (108393)" userId="162cca1f-1a4c-4d97-87d6-f6dc073f9136" providerId="ADAL" clId="{EA4F4E7D-710B-4740-BC26-0C99923ACC6A}" dt="2022-08-11T09:02:31.207" v="320" actId="26606"/>
          <ac:grpSpMkLst>
            <pc:docMk/>
            <pc:sldMk cId="417610824" sldId="267"/>
            <ac:grpSpMk id="60" creationId="{9494E066-0146-46E9-BAF1-C33240ABA294}"/>
          </ac:grpSpMkLst>
        </pc:grpChg>
        <pc:picChg chg="add del mod ord">
          <ac:chgData name="Adrian-Mihai NEAŢĂ (108393)" userId="162cca1f-1a4c-4d97-87d6-f6dc073f9136" providerId="ADAL" clId="{EA4F4E7D-710B-4740-BC26-0C99923ACC6A}" dt="2022-08-11T09:01:01.872" v="307" actId="22"/>
          <ac:picMkLst>
            <pc:docMk/>
            <pc:sldMk cId="417610824" sldId="267"/>
            <ac:picMk id="5" creationId="{26E01605-9B3B-48CF-AF6C-95444006F0D4}"/>
          </ac:picMkLst>
        </pc:picChg>
        <pc:picChg chg="add del mod ord">
          <ac:chgData name="Adrian-Mihai NEAŢĂ (108393)" userId="162cca1f-1a4c-4d97-87d6-f6dc073f9136" providerId="ADAL" clId="{EA4F4E7D-710B-4740-BC26-0C99923ACC6A}" dt="2022-08-11T09:02:38.025" v="324" actId="478"/>
          <ac:picMkLst>
            <pc:docMk/>
            <pc:sldMk cId="417610824" sldId="267"/>
            <ac:picMk id="7" creationId="{C09DABAE-CE55-4F45-8422-BBDD1422A6DC}"/>
          </ac:picMkLst>
        </pc:picChg>
        <pc:picChg chg="add del mod ord">
          <ac:chgData name="Adrian-Mihai NEAŢĂ (108393)" userId="162cca1f-1a4c-4d97-87d6-f6dc073f9136" providerId="ADAL" clId="{EA4F4E7D-710B-4740-BC26-0C99923ACC6A}" dt="2022-08-11T09:02:42.189" v="328" actId="22"/>
          <ac:picMkLst>
            <pc:docMk/>
            <pc:sldMk cId="417610824" sldId="267"/>
            <ac:picMk id="11" creationId="{DDF50D8D-03B8-4F68-A3AB-F76A57EA5AE9}"/>
          </ac:picMkLst>
        </pc:picChg>
        <pc:picChg chg="add mod ord">
          <ac:chgData name="Adrian-Mihai NEAŢĂ (108393)" userId="162cca1f-1a4c-4d97-87d6-f6dc073f9136" providerId="ADAL" clId="{EA4F4E7D-710B-4740-BC26-0C99923ACC6A}" dt="2022-08-11T09:03:04.176" v="337" actId="1076"/>
          <ac:picMkLst>
            <pc:docMk/>
            <pc:sldMk cId="417610824" sldId="267"/>
            <ac:picMk id="19" creationId="{89CCFEBC-7E1F-42D7-B58F-EF0271068482}"/>
          </ac:picMkLst>
        </pc:picChg>
        <pc:cxnChg chg="add del">
          <ac:chgData name="Adrian-Mihai NEAŢĂ (108393)" userId="162cca1f-1a4c-4d97-87d6-f6dc073f9136" providerId="ADAL" clId="{EA4F4E7D-710B-4740-BC26-0C99923ACC6A}" dt="2022-08-11T09:02:31.207" v="320" actId="26606"/>
          <ac:cxnSpMkLst>
            <pc:docMk/>
            <pc:sldMk cId="417610824" sldId="267"/>
            <ac:cxnSpMk id="12" creationId="{AE0C0B2A-3FD1-4235-A16E-0ED1E028A93E}"/>
          </ac:cxnSpMkLst>
        </pc:cxnChg>
        <pc:cxnChg chg="add del">
          <ac:chgData name="Adrian-Mihai NEAŢĂ (108393)" userId="162cca1f-1a4c-4d97-87d6-f6dc073f9136" providerId="ADAL" clId="{EA4F4E7D-710B-4740-BC26-0C99923ACC6A}" dt="2022-08-11T09:02:31.207" v="320" actId="26606"/>
          <ac:cxnSpMkLst>
            <pc:docMk/>
            <pc:sldMk cId="417610824" sldId="267"/>
            <ac:cxnSpMk id="24" creationId="{9E7C23BC-DAA6-40E1-8166-B8C4439D1430}"/>
          </ac:cxnSpMkLst>
        </pc:cxnChg>
        <pc:cxnChg chg="add del">
          <ac:chgData name="Adrian-Mihai NEAŢĂ (108393)" userId="162cca1f-1a4c-4d97-87d6-f6dc073f9136" providerId="ADAL" clId="{EA4F4E7D-710B-4740-BC26-0C99923ACC6A}" dt="2022-08-11T09:02:29.958" v="317" actId="26606"/>
          <ac:cxnSpMkLst>
            <pc:docMk/>
            <pc:sldMk cId="417610824" sldId="267"/>
            <ac:cxnSpMk id="29" creationId="{AE0C0B2A-3FD1-4235-A16E-0ED1E028A93E}"/>
          </ac:cxnSpMkLst>
        </pc:cxnChg>
        <pc:cxnChg chg="add del">
          <ac:chgData name="Adrian-Mihai NEAŢĂ (108393)" userId="162cca1f-1a4c-4d97-87d6-f6dc073f9136" providerId="ADAL" clId="{EA4F4E7D-710B-4740-BC26-0C99923ACC6A}" dt="2022-08-11T09:02:29.958" v="317" actId="26606"/>
          <ac:cxnSpMkLst>
            <pc:docMk/>
            <pc:sldMk cId="417610824" sldId="267"/>
            <ac:cxnSpMk id="39" creationId="{9E7C23BC-DAA6-40E1-8166-B8C4439D1430}"/>
          </ac:cxnSpMkLst>
        </pc:cxnChg>
        <pc:cxnChg chg="add del">
          <ac:chgData name="Adrian-Mihai NEAŢĂ (108393)" userId="162cca1f-1a4c-4d97-87d6-f6dc073f9136" providerId="ADAL" clId="{EA4F4E7D-710B-4740-BC26-0C99923ACC6A}" dt="2022-08-11T09:02:31.200" v="319" actId="26606"/>
          <ac:cxnSpMkLst>
            <pc:docMk/>
            <pc:sldMk cId="417610824" sldId="267"/>
            <ac:cxnSpMk id="50" creationId="{AE0C0B2A-3FD1-4235-A16E-0ED1E028A93E}"/>
          </ac:cxnSpMkLst>
        </pc:cxnChg>
        <pc:cxnChg chg="add del">
          <ac:chgData name="Adrian-Mihai NEAŢĂ (108393)" userId="162cca1f-1a4c-4d97-87d6-f6dc073f9136" providerId="ADAL" clId="{EA4F4E7D-710B-4740-BC26-0C99923ACC6A}" dt="2022-08-11T09:02:31.200" v="319" actId="26606"/>
          <ac:cxnSpMkLst>
            <pc:docMk/>
            <pc:sldMk cId="417610824" sldId="267"/>
            <ac:cxnSpMk id="51" creationId="{4E653B57-2620-424D-ADAF-60975D8F8C5C}"/>
          </ac:cxnSpMkLst>
        </pc:cxnChg>
        <pc:cxnChg chg="add">
          <ac:chgData name="Adrian-Mihai NEAŢĂ (108393)" userId="162cca1f-1a4c-4d97-87d6-f6dc073f9136" providerId="ADAL" clId="{EA4F4E7D-710B-4740-BC26-0C99923ACC6A}" dt="2022-08-11T09:02:31.207" v="320" actId="26606"/>
          <ac:cxnSpMkLst>
            <pc:docMk/>
            <pc:sldMk cId="417610824" sldId="267"/>
            <ac:cxnSpMk id="59" creationId="{AE0C0B2A-3FD1-4235-A16E-0ED1E028A93E}"/>
          </ac:cxnSpMkLst>
        </pc:cxnChg>
        <pc:cxnChg chg="add">
          <ac:chgData name="Adrian-Mihai NEAŢĂ (108393)" userId="162cca1f-1a4c-4d97-87d6-f6dc073f9136" providerId="ADAL" clId="{EA4F4E7D-710B-4740-BC26-0C99923ACC6A}" dt="2022-08-11T09:02:31.207" v="320" actId="26606"/>
          <ac:cxnSpMkLst>
            <pc:docMk/>
            <pc:sldMk cId="417610824" sldId="267"/>
            <ac:cxnSpMk id="62" creationId="{9E7C23BC-DAA6-40E1-8166-B8C4439D1430}"/>
          </ac:cxnSpMkLst>
        </pc:cxnChg>
      </pc:sldChg>
      <pc:sldChg chg="addSp delSp modSp new mod setBg">
        <pc:chgData name="Adrian-Mihai NEAŢĂ (108393)" userId="162cca1f-1a4c-4d97-87d6-f6dc073f9136" providerId="ADAL" clId="{EA4F4E7D-710B-4740-BC26-0C99923ACC6A}" dt="2022-08-11T09:02:15.300" v="315" actId="26606"/>
        <pc:sldMkLst>
          <pc:docMk/>
          <pc:sldMk cId="2331498301" sldId="268"/>
        </pc:sldMkLst>
        <pc:spChg chg="add del">
          <ac:chgData name="Adrian-Mihai NEAŢĂ (108393)" userId="162cca1f-1a4c-4d97-87d6-f6dc073f9136" providerId="ADAL" clId="{EA4F4E7D-710B-4740-BC26-0C99923ACC6A}" dt="2022-08-11T09:02:15.300" v="315" actId="26606"/>
          <ac:spMkLst>
            <pc:docMk/>
            <pc:sldMk cId="2331498301" sldId="268"/>
            <ac:spMk id="2" creationId="{8E97E019-B6E8-4B46-B541-1EA2B6ABA936}"/>
          </ac:spMkLst>
        </pc:spChg>
        <pc:spChg chg="add del">
          <ac:chgData name="Adrian-Mihai NEAŢĂ (108393)" userId="162cca1f-1a4c-4d97-87d6-f6dc073f9136" providerId="ADAL" clId="{EA4F4E7D-710B-4740-BC26-0C99923ACC6A}" dt="2022-08-11T09:02:15.300" v="315" actId="26606"/>
          <ac:spMkLst>
            <pc:docMk/>
            <pc:sldMk cId="2331498301" sldId="268"/>
            <ac:spMk id="3" creationId="{F7C516B7-BC52-4D85-9764-F6AFB607FB86}"/>
          </ac:spMkLst>
        </pc:spChg>
        <pc:spChg chg="add del">
          <ac:chgData name="Adrian-Mihai NEAŢĂ (108393)" userId="162cca1f-1a4c-4d97-87d6-f6dc073f9136" providerId="ADAL" clId="{EA4F4E7D-710B-4740-BC26-0C99923ACC6A}" dt="2022-08-11T09:02:15.300" v="315" actId="26606"/>
          <ac:spMkLst>
            <pc:docMk/>
            <pc:sldMk cId="2331498301" sldId="268"/>
            <ac:spMk id="10" creationId="{2C627EC6-61A4-4CA2-925A-D9C31421C43E}"/>
          </ac:spMkLst>
        </pc:spChg>
        <pc:picChg chg="add mod">
          <ac:chgData name="Adrian-Mihai NEAŢĂ (108393)" userId="162cca1f-1a4c-4d97-87d6-f6dc073f9136" providerId="ADAL" clId="{EA4F4E7D-710B-4740-BC26-0C99923ACC6A}" dt="2022-08-11T09:02:15.300" v="315" actId="26606"/>
          <ac:picMkLst>
            <pc:docMk/>
            <pc:sldMk cId="2331498301" sldId="268"/>
            <ac:picMk id="5" creationId="{B2FE66B8-41C9-4378-A44A-E454C196B0CA}"/>
          </ac:picMkLst>
        </pc:picChg>
      </pc:sldChg>
      <pc:sldChg chg="addSp delSp modSp new mod">
        <pc:chgData name="Adrian-Mihai NEAŢĂ (108393)" userId="162cca1f-1a4c-4d97-87d6-f6dc073f9136" providerId="ADAL" clId="{EA4F4E7D-710B-4740-BC26-0C99923ACC6A}" dt="2022-08-11T09:20:56.712" v="518" actId="14100"/>
        <pc:sldMkLst>
          <pc:docMk/>
          <pc:sldMk cId="1601921504" sldId="269"/>
        </pc:sldMkLst>
        <pc:spChg chg="mod">
          <ac:chgData name="Adrian-Mihai NEAŢĂ (108393)" userId="162cca1f-1a4c-4d97-87d6-f6dc073f9136" providerId="ADAL" clId="{EA4F4E7D-710B-4740-BC26-0C99923ACC6A}" dt="2022-08-11T09:04:50.037" v="375" actId="1076"/>
          <ac:spMkLst>
            <pc:docMk/>
            <pc:sldMk cId="1601921504" sldId="269"/>
            <ac:spMk id="2" creationId="{5D69B3FB-7425-4FAF-87EF-5A956795B5F0}"/>
          </ac:spMkLst>
        </pc:spChg>
        <pc:spChg chg="del">
          <ac:chgData name="Adrian-Mihai NEAŢĂ (108393)" userId="162cca1f-1a4c-4d97-87d6-f6dc073f9136" providerId="ADAL" clId="{EA4F4E7D-710B-4740-BC26-0C99923ACC6A}" dt="2022-08-11T09:05:24.766" v="376" actId="22"/>
          <ac:spMkLst>
            <pc:docMk/>
            <pc:sldMk cId="1601921504" sldId="269"/>
            <ac:spMk id="3" creationId="{9DEA5672-2D93-4EDB-8534-00C38B3A2BCC}"/>
          </ac:spMkLst>
        </pc:spChg>
        <pc:spChg chg="add mod">
          <ac:chgData name="Adrian-Mihai NEAŢĂ (108393)" userId="162cca1f-1a4c-4d97-87d6-f6dc073f9136" providerId="ADAL" clId="{EA4F4E7D-710B-4740-BC26-0C99923ACC6A}" dt="2022-08-11T09:05:48.949" v="379" actId="478"/>
          <ac:spMkLst>
            <pc:docMk/>
            <pc:sldMk cId="1601921504" sldId="269"/>
            <ac:spMk id="9" creationId="{02A59A31-6F45-4107-AE18-CBA526BB503A}"/>
          </ac:spMkLst>
        </pc:spChg>
        <pc:spChg chg="add mod">
          <ac:chgData name="Adrian-Mihai NEAŢĂ (108393)" userId="162cca1f-1a4c-4d97-87d6-f6dc073f9136" providerId="ADAL" clId="{EA4F4E7D-710B-4740-BC26-0C99923ACC6A}" dt="2022-08-11T09:06:31.574" v="404" actId="1076"/>
          <ac:spMkLst>
            <pc:docMk/>
            <pc:sldMk cId="1601921504" sldId="269"/>
            <ac:spMk id="14" creationId="{5922FA1F-E192-4FBD-BB76-D7EB304D8C1A}"/>
          </ac:spMkLst>
        </pc:spChg>
        <pc:spChg chg="add mod">
          <ac:chgData name="Adrian-Mihai NEAŢĂ (108393)" userId="162cca1f-1a4c-4d97-87d6-f6dc073f9136" providerId="ADAL" clId="{EA4F4E7D-710B-4740-BC26-0C99923ACC6A}" dt="2022-08-11T09:06:38.739" v="412" actId="20577"/>
          <ac:spMkLst>
            <pc:docMk/>
            <pc:sldMk cId="1601921504" sldId="269"/>
            <ac:spMk id="15" creationId="{1C5C0C72-E19F-4BF5-BEC9-B5E1032FEB12}"/>
          </ac:spMkLst>
        </pc:spChg>
        <pc:picChg chg="add del mod ord">
          <ac:chgData name="Adrian-Mihai NEAŢĂ (108393)" userId="162cca1f-1a4c-4d97-87d6-f6dc073f9136" providerId="ADAL" clId="{EA4F4E7D-710B-4740-BC26-0C99923ACC6A}" dt="2022-08-11T09:05:48.949" v="379" actId="478"/>
          <ac:picMkLst>
            <pc:docMk/>
            <pc:sldMk cId="1601921504" sldId="269"/>
            <ac:picMk id="5" creationId="{68106077-263F-44C0-9A3F-140366F8EBB7}"/>
          </ac:picMkLst>
        </pc:picChg>
        <pc:picChg chg="add del">
          <ac:chgData name="Adrian-Mihai NEAŢĂ (108393)" userId="162cca1f-1a4c-4d97-87d6-f6dc073f9136" providerId="ADAL" clId="{EA4F4E7D-710B-4740-BC26-0C99923ACC6A}" dt="2022-08-11T09:05:29.870" v="378" actId="22"/>
          <ac:picMkLst>
            <pc:docMk/>
            <pc:sldMk cId="1601921504" sldId="269"/>
            <ac:picMk id="7" creationId="{12815E22-FF46-48BC-8D29-0F47F3CE7BA4}"/>
          </ac:picMkLst>
        </pc:picChg>
        <pc:picChg chg="add mod">
          <ac:chgData name="Adrian-Mihai NEAŢĂ (108393)" userId="162cca1f-1a4c-4d97-87d6-f6dc073f9136" providerId="ADAL" clId="{EA4F4E7D-710B-4740-BC26-0C99923ACC6A}" dt="2022-08-11T09:20:56.712" v="518" actId="14100"/>
          <ac:picMkLst>
            <pc:docMk/>
            <pc:sldMk cId="1601921504" sldId="269"/>
            <ac:picMk id="11" creationId="{6C447C9E-2361-4B86-A492-9B05356A6781}"/>
          </ac:picMkLst>
        </pc:picChg>
        <pc:picChg chg="add mod">
          <ac:chgData name="Adrian-Mihai NEAŢĂ (108393)" userId="162cca1f-1a4c-4d97-87d6-f6dc073f9136" providerId="ADAL" clId="{EA4F4E7D-710B-4740-BC26-0C99923ACC6A}" dt="2022-08-11T09:20:51.196" v="517" actId="1076"/>
          <ac:picMkLst>
            <pc:docMk/>
            <pc:sldMk cId="1601921504" sldId="269"/>
            <ac:picMk id="13" creationId="{9464D0F0-1624-4862-B98C-5A62B7D85B3D}"/>
          </ac:picMkLst>
        </pc:picChg>
      </pc:sldChg>
      <pc:sldChg chg="addSp delSp modSp new mod setBg">
        <pc:chgData name="Adrian-Mihai NEAŢĂ (108393)" userId="162cca1f-1a4c-4d97-87d6-f6dc073f9136" providerId="ADAL" clId="{EA4F4E7D-710B-4740-BC26-0C99923ACC6A}" dt="2022-08-11T09:45:35.790" v="1260" actId="1076"/>
        <pc:sldMkLst>
          <pc:docMk/>
          <pc:sldMk cId="2058962425" sldId="270"/>
        </pc:sldMkLst>
        <pc:spChg chg="mod">
          <ac:chgData name="Adrian-Mihai NEAŢĂ (108393)" userId="162cca1f-1a4c-4d97-87d6-f6dc073f9136" providerId="ADAL" clId="{EA4F4E7D-710B-4740-BC26-0C99923ACC6A}" dt="2022-08-11T09:45:35.790" v="1260" actId="1076"/>
          <ac:spMkLst>
            <pc:docMk/>
            <pc:sldMk cId="2058962425" sldId="270"/>
            <ac:spMk id="2" creationId="{978FE613-9197-4802-88A5-7AB46F8F33BA}"/>
          </ac:spMkLst>
        </pc:spChg>
        <pc:spChg chg="del">
          <ac:chgData name="Adrian-Mihai NEAŢĂ (108393)" userId="162cca1f-1a4c-4d97-87d6-f6dc073f9136" providerId="ADAL" clId="{EA4F4E7D-710B-4740-BC26-0C99923ACC6A}" dt="2022-08-11T09:15:44.070" v="450" actId="22"/>
          <ac:spMkLst>
            <pc:docMk/>
            <pc:sldMk cId="2058962425" sldId="270"/>
            <ac:spMk id="3" creationId="{132DF65C-478C-48F2-BC6E-1325EED15197}"/>
          </ac:spMkLst>
        </pc:spChg>
        <pc:spChg chg="add del mod">
          <ac:chgData name="Adrian-Mihai NEAŢĂ (108393)" userId="162cca1f-1a4c-4d97-87d6-f6dc073f9136" providerId="ADAL" clId="{EA4F4E7D-710B-4740-BC26-0C99923ACC6A}" dt="2022-08-11T09:16:14.806" v="461" actId="478"/>
          <ac:spMkLst>
            <pc:docMk/>
            <pc:sldMk cId="2058962425" sldId="270"/>
            <ac:spMk id="7" creationId="{B9C84E3B-E509-4975-9D38-ACDE5342D16E}"/>
          </ac:spMkLst>
        </pc:spChg>
        <pc:spChg chg="add">
          <ac:chgData name="Adrian-Mihai NEAŢĂ (108393)" userId="162cca1f-1a4c-4d97-87d6-f6dc073f9136" providerId="ADAL" clId="{EA4F4E7D-710B-4740-BC26-0C99923ACC6A}" dt="2022-08-11T09:15:46.932" v="451" actId="26606"/>
          <ac:spMkLst>
            <pc:docMk/>
            <pc:sldMk cId="2058962425" sldId="270"/>
            <ac:spMk id="18" creationId="{42EC32AE-E4F8-4BC6-BEF2-B48BDD157D3F}"/>
          </ac:spMkLst>
        </pc:spChg>
        <pc:grpChg chg="add">
          <ac:chgData name="Adrian-Mihai NEAŢĂ (108393)" userId="162cca1f-1a4c-4d97-87d6-f6dc073f9136" providerId="ADAL" clId="{EA4F4E7D-710B-4740-BC26-0C99923ACC6A}" dt="2022-08-11T09:15:46.932" v="451" actId="26606"/>
          <ac:grpSpMkLst>
            <pc:docMk/>
            <pc:sldMk cId="2058962425" sldId="270"/>
            <ac:grpSpMk id="12" creationId="{9494E066-0146-46E9-BAF1-C33240ABA294}"/>
          </ac:grpSpMkLst>
        </pc:grpChg>
        <pc:picChg chg="add del mod ord">
          <ac:chgData name="Adrian-Mihai NEAŢĂ (108393)" userId="162cca1f-1a4c-4d97-87d6-f6dc073f9136" providerId="ADAL" clId="{EA4F4E7D-710B-4740-BC26-0C99923ACC6A}" dt="2022-08-11T09:15:55.076" v="454" actId="478"/>
          <ac:picMkLst>
            <pc:docMk/>
            <pc:sldMk cId="2058962425" sldId="270"/>
            <ac:picMk id="5" creationId="{5E4E5C32-7BDF-4C6C-9A43-004B07A2231C}"/>
          </ac:picMkLst>
        </pc:picChg>
        <pc:picChg chg="add mod">
          <ac:chgData name="Adrian-Mihai NEAŢĂ (108393)" userId="162cca1f-1a4c-4d97-87d6-f6dc073f9136" providerId="ADAL" clId="{EA4F4E7D-710B-4740-BC26-0C99923ACC6A}" dt="2022-08-11T09:16:04.449" v="458" actId="14100"/>
          <ac:picMkLst>
            <pc:docMk/>
            <pc:sldMk cId="2058962425" sldId="270"/>
            <ac:picMk id="9" creationId="{36D14DD5-0600-4C01-BDC1-09D3CAF6F626}"/>
          </ac:picMkLst>
        </pc:picChg>
        <pc:cxnChg chg="add">
          <ac:chgData name="Adrian-Mihai NEAŢĂ (108393)" userId="162cca1f-1a4c-4d97-87d6-f6dc073f9136" providerId="ADAL" clId="{EA4F4E7D-710B-4740-BC26-0C99923ACC6A}" dt="2022-08-11T09:15:46.932" v="451" actId="26606"/>
          <ac:cxnSpMkLst>
            <pc:docMk/>
            <pc:sldMk cId="2058962425" sldId="270"/>
            <ac:cxnSpMk id="10" creationId="{AE0C0B2A-3FD1-4235-A16E-0ED1E028A93E}"/>
          </ac:cxnSpMkLst>
        </pc:cxnChg>
        <pc:cxnChg chg="add">
          <ac:chgData name="Adrian-Mihai NEAŢĂ (108393)" userId="162cca1f-1a4c-4d97-87d6-f6dc073f9136" providerId="ADAL" clId="{EA4F4E7D-710B-4740-BC26-0C99923ACC6A}" dt="2022-08-11T09:15:46.932" v="451" actId="26606"/>
          <ac:cxnSpMkLst>
            <pc:docMk/>
            <pc:sldMk cId="2058962425" sldId="270"/>
            <ac:cxnSpMk id="20" creationId="{5211C822-2379-4749-95C7-3CDA93294E14}"/>
          </ac:cxnSpMkLst>
        </pc:cxnChg>
      </pc:sldChg>
      <pc:sldChg chg="modSp new mod">
        <pc:chgData name="Adrian-Mihai NEAŢĂ (108393)" userId="162cca1f-1a4c-4d97-87d6-f6dc073f9136" providerId="ADAL" clId="{EA4F4E7D-710B-4740-BC26-0C99923ACC6A}" dt="2022-08-11T09:25:35.012" v="1147" actId="20577"/>
        <pc:sldMkLst>
          <pc:docMk/>
          <pc:sldMk cId="2263370983" sldId="271"/>
        </pc:sldMkLst>
        <pc:spChg chg="mod">
          <ac:chgData name="Adrian-Mihai NEAŢĂ (108393)" userId="162cca1f-1a4c-4d97-87d6-f6dc073f9136" providerId="ADAL" clId="{EA4F4E7D-710B-4740-BC26-0C99923ACC6A}" dt="2022-08-11T09:20:18.808" v="515" actId="20577"/>
          <ac:spMkLst>
            <pc:docMk/>
            <pc:sldMk cId="2263370983" sldId="271"/>
            <ac:spMk id="2" creationId="{70B3CB82-B761-4735-ADB4-AD69FCA438DA}"/>
          </ac:spMkLst>
        </pc:spChg>
        <pc:spChg chg="mod">
          <ac:chgData name="Adrian-Mihai NEAŢĂ (108393)" userId="162cca1f-1a4c-4d97-87d6-f6dc073f9136" providerId="ADAL" clId="{EA4F4E7D-710B-4740-BC26-0C99923ACC6A}" dt="2022-08-11T09:25:35.012" v="1147" actId="20577"/>
          <ac:spMkLst>
            <pc:docMk/>
            <pc:sldMk cId="2263370983" sldId="271"/>
            <ac:spMk id="3" creationId="{355302B5-0F3B-4FDA-A51F-5851E7BE5DC0}"/>
          </ac:spMkLst>
        </pc:spChg>
      </pc:sldChg>
      <pc:sldChg chg="addSp delSp modSp new mod">
        <pc:chgData name="Adrian-Mihai NEAŢĂ (108393)" userId="162cca1f-1a4c-4d97-87d6-f6dc073f9136" providerId="ADAL" clId="{EA4F4E7D-710B-4740-BC26-0C99923ACC6A}" dt="2022-08-11T09:30:05.544" v="1181" actId="1076"/>
        <pc:sldMkLst>
          <pc:docMk/>
          <pc:sldMk cId="4194416897" sldId="272"/>
        </pc:sldMkLst>
        <pc:spChg chg="mod">
          <ac:chgData name="Adrian-Mihai NEAŢĂ (108393)" userId="162cca1f-1a4c-4d97-87d6-f6dc073f9136" providerId="ADAL" clId="{EA4F4E7D-710B-4740-BC26-0C99923ACC6A}" dt="2022-08-11T09:29:57.329" v="1179" actId="1076"/>
          <ac:spMkLst>
            <pc:docMk/>
            <pc:sldMk cId="4194416897" sldId="272"/>
            <ac:spMk id="2" creationId="{BD61D9C9-4DEB-41FF-B028-1D2D7ED89132}"/>
          </ac:spMkLst>
        </pc:spChg>
        <pc:spChg chg="del">
          <ac:chgData name="Adrian-Mihai NEAŢĂ (108393)" userId="162cca1f-1a4c-4d97-87d6-f6dc073f9136" providerId="ADAL" clId="{EA4F4E7D-710B-4740-BC26-0C99923ACC6A}" dt="2022-08-11T09:28:25.316" v="1149"/>
          <ac:spMkLst>
            <pc:docMk/>
            <pc:sldMk cId="4194416897" sldId="272"/>
            <ac:spMk id="3" creationId="{04C09B3F-1A3B-46D4-8644-F855F9CBA1F9}"/>
          </ac:spMkLst>
        </pc:spChg>
        <pc:spChg chg="add del mod">
          <ac:chgData name="Adrian-Mihai NEAŢĂ (108393)" userId="162cca1f-1a4c-4d97-87d6-f6dc073f9136" providerId="ADAL" clId="{EA4F4E7D-710B-4740-BC26-0C99923ACC6A}" dt="2022-08-11T09:29:11.494" v="1154"/>
          <ac:spMkLst>
            <pc:docMk/>
            <pc:sldMk cId="4194416897" sldId="272"/>
            <ac:spMk id="7" creationId="{91C7B8BA-097E-4A8C-A848-7D3165E7484D}"/>
          </ac:spMkLst>
        </pc:spChg>
        <pc:picChg chg="add del mod">
          <ac:chgData name="Adrian-Mihai NEAŢĂ (108393)" userId="162cca1f-1a4c-4d97-87d6-f6dc073f9136" providerId="ADAL" clId="{EA4F4E7D-710B-4740-BC26-0C99923ACC6A}" dt="2022-08-11T09:28:30.570" v="1153" actId="478"/>
          <ac:picMkLst>
            <pc:docMk/>
            <pc:sldMk cId="4194416897" sldId="272"/>
            <ac:picMk id="5" creationId="{040B5B1B-BD53-48D5-8AC4-D21424ADA36E}"/>
          </ac:picMkLst>
        </pc:picChg>
        <pc:picChg chg="add mod">
          <ac:chgData name="Adrian-Mihai NEAŢĂ (108393)" userId="162cca1f-1a4c-4d97-87d6-f6dc073f9136" providerId="ADAL" clId="{EA4F4E7D-710B-4740-BC26-0C99923ACC6A}" dt="2022-08-11T09:30:05.544" v="1181" actId="1076"/>
          <ac:picMkLst>
            <pc:docMk/>
            <pc:sldMk cId="4194416897" sldId="272"/>
            <ac:picMk id="9" creationId="{5850F071-09D6-46AA-BC96-143C98D2A2F6}"/>
          </ac:picMkLst>
        </pc:picChg>
      </pc:sldChg>
      <pc:sldChg chg="addSp delSp modSp new mod setBg">
        <pc:chgData name="Adrian-Mihai NEAŢĂ (108393)" userId="162cca1f-1a4c-4d97-87d6-f6dc073f9136" providerId="ADAL" clId="{EA4F4E7D-710B-4740-BC26-0C99923ACC6A}" dt="2022-08-11T09:30:59.676" v="1186" actId="26606"/>
        <pc:sldMkLst>
          <pc:docMk/>
          <pc:sldMk cId="3757616323" sldId="273"/>
        </pc:sldMkLst>
        <pc:spChg chg="del">
          <ac:chgData name="Adrian-Mihai NEAŢĂ (108393)" userId="162cca1f-1a4c-4d97-87d6-f6dc073f9136" providerId="ADAL" clId="{EA4F4E7D-710B-4740-BC26-0C99923ACC6A}" dt="2022-08-11T09:30:59.676" v="1186" actId="26606"/>
          <ac:spMkLst>
            <pc:docMk/>
            <pc:sldMk cId="3757616323" sldId="273"/>
            <ac:spMk id="2" creationId="{7E8E634A-8981-4BDB-85C5-DCCE779A341C}"/>
          </ac:spMkLst>
        </pc:spChg>
        <pc:spChg chg="del">
          <ac:chgData name="Adrian-Mihai NEAŢĂ (108393)" userId="162cca1f-1a4c-4d97-87d6-f6dc073f9136" providerId="ADAL" clId="{EA4F4E7D-710B-4740-BC26-0C99923ACC6A}" dt="2022-08-11T09:30:53.736" v="1183" actId="22"/>
          <ac:spMkLst>
            <pc:docMk/>
            <pc:sldMk cId="3757616323" sldId="273"/>
            <ac:spMk id="3" creationId="{2D432BC0-9EB3-45B6-B3D4-34A268BC01B5}"/>
          </ac:spMkLst>
        </pc:spChg>
        <pc:spChg chg="add">
          <ac:chgData name="Adrian-Mihai NEAŢĂ (108393)" userId="162cca1f-1a4c-4d97-87d6-f6dc073f9136" providerId="ADAL" clId="{EA4F4E7D-710B-4740-BC26-0C99923ACC6A}" dt="2022-08-11T09:30:59.676" v="1186" actId="26606"/>
          <ac:spMkLst>
            <pc:docMk/>
            <pc:sldMk cId="3757616323" sldId="273"/>
            <ac:spMk id="10" creationId="{2C627EC6-61A4-4CA2-925A-D9C31421C43E}"/>
          </ac:spMkLst>
        </pc:spChg>
        <pc:picChg chg="add mod ord">
          <ac:chgData name="Adrian-Mihai NEAŢĂ (108393)" userId="162cca1f-1a4c-4d97-87d6-f6dc073f9136" providerId="ADAL" clId="{EA4F4E7D-710B-4740-BC26-0C99923ACC6A}" dt="2022-08-11T09:30:59.676" v="1186" actId="26606"/>
          <ac:picMkLst>
            <pc:docMk/>
            <pc:sldMk cId="3757616323" sldId="273"/>
            <ac:picMk id="5" creationId="{1F973E60-2FDB-4DFF-B229-A0645F9BDF96}"/>
          </ac:picMkLst>
        </pc:picChg>
      </pc:sldChg>
      <pc:sldChg chg="addSp delSp modSp new mod">
        <pc:chgData name="Adrian-Mihai NEAŢĂ (108393)" userId="162cca1f-1a4c-4d97-87d6-f6dc073f9136" providerId="ADAL" clId="{EA4F4E7D-710B-4740-BC26-0C99923ACC6A}" dt="2022-08-11T09:41:08.143" v="1211" actId="1076"/>
        <pc:sldMkLst>
          <pc:docMk/>
          <pc:sldMk cId="2117838281" sldId="274"/>
        </pc:sldMkLst>
        <pc:spChg chg="mod">
          <ac:chgData name="Adrian-Mihai NEAŢĂ (108393)" userId="162cca1f-1a4c-4d97-87d6-f6dc073f9136" providerId="ADAL" clId="{EA4F4E7D-710B-4740-BC26-0C99923ACC6A}" dt="2022-08-11T09:31:51.043" v="1204" actId="20577"/>
          <ac:spMkLst>
            <pc:docMk/>
            <pc:sldMk cId="2117838281" sldId="274"/>
            <ac:spMk id="2" creationId="{BA3D7901-4E6F-436D-9354-82DA14A3FEAA}"/>
          </ac:spMkLst>
        </pc:spChg>
        <pc:spChg chg="del">
          <ac:chgData name="Adrian-Mihai NEAŢĂ (108393)" userId="162cca1f-1a4c-4d97-87d6-f6dc073f9136" providerId="ADAL" clId="{EA4F4E7D-710B-4740-BC26-0C99923ACC6A}" dt="2022-08-11T09:39:57.116" v="1205"/>
          <ac:spMkLst>
            <pc:docMk/>
            <pc:sldMk cId="2117838281" sldId="274"/>
            <ac:spMk id="3" creationId="{4E6CDC8D-4939-4895-9D4A-0CEF3E625C0D}"/>
          </ac:spMkLst>
        </pc:spChg>
        <pc:picChg chg="add mod">
          <ac:chgData name="Adrian-Mihai NEAŢĂ (108393)" userId="162cca1f-1a4c-4d97-87d6-f6dc073f9136" providerId="ADAL" clId="{EA4F4E7D-710B-4740-BC26-0C99923ACC6A}" dt="2022-08-11T09:40:00.703" v="1209" actId="1076"/>
          <ac:picMkLst>
            <pc:docMk/>
            <pc:sldMk cId="2117838281" sldId="274"/>
            <ac:picMk id="5" creationId="{E15FF678-8012-4C06-87BF-BD9CE7FF6DFF}"/>
          </ac:picMkLst>
        </pc:picChg>
        <pc:picChg chg="add mod">
          <ac:chgData name="Adrian-Mihai NEAŢĂ (108393)" userId="162cca1f-1a4c-4d97-87d6-f6dc073f9136" providerId="ADAL" clId="{EA4F4E7D-710B-4740-BC26-0C99923ACC6A}" dt="2022-08-11T09:41:08.143" v="1211" actId="1076"/>
          <ac:picMkLst>
            <pc:docMk/>
            <pc:sldMk cId="2117838281" sldId="274"/>
            <ac:picMk id="2050" creationId="{CD29B572-B28C-412C-A534-18AF90B998AB}"/>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3C7489-627B-482A-819F-C5431D0F731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56863D3-9E58-49EA-A256-3DEAAC7E04E3}">
      <dgm:prSet/>
      <dgm:spPr/>
      <dgm:t>
        <a:bodyPr/>
        <a:lstStyle/>
        <a:p>
          <a:r>
            <a:rPr lang="en-US"/>
            <a:t>This project aims to build a portable and battery efficient GPS tracker that sends out its location through a GSM or GPRS interface, thus being able to send the GPS coordinates of its location to the user either by SMS or by updating a web-rendered map.</a:t>
          </a:r>
        </a:p>
      </dgm:t>
    </dgm:pt>
    <dgm:pt modelId="{D79F776E-FAD8-4DCB-9A8F-BA6733896154}" type="parTrans" cxnId="{6707DBE4-8C12-434E-B989-3821A588425A}">
      <dgm:prSet/>
      <dgm:spPr/>
      <dgm:t>
        <a:bodyPr/>
        <a:lstStyle/>
        <a:p>
          <a:endParaRPr lang="en-US"/>
        </a:p>
      </dgm:t>
    </dgm:pt>
    <dgm:pt modelId="{05EDAFE3-6099-4440-BECB-E16E375174F0}" type="sibTrans" cxnId="{6707DBE4-8C12-434E-B989-3821A588425A}">
      <dgm:prSet/>
      <dgm:spPr/>
      <dgm:t>
        <a:bodyPr/>
        <a:lstStyle/>
        <a:p>
          <a:endParaRPr lang="en-US"/>
        </a:p>
      </dgm:t>
    </dgm:pt>
    <dgm:pt modelId="{A15A3440-D3E6-4906-981C-4E7DED14B3B0}">
      <dgm:prSet/>
      <dgm:spPr/>
      <dgm:t>
        <a:bodyPr/>
        <a:lstStyle/>
        <a:p>
          <a:r>
            <a:rPr lang="en-US"/>
            <a:t>This module will have 2 functioning states: SLEEP mode in which the GPS tracker will aim to consume the least amount of power as possible. This state is useful for when the tracker remains still for extended periods of time. The other state, GET_GPS, is being used when the module is in motion and will send its GPS coordinates to the user.</a:t>
          </a:r>
        </a:p>
      </dgm:t>
    </dgm:pt>
    <dgm:pt modelId="{04B5B4CF-5108-4F5A-83D3-440C1A11903C}" type="parTrans" cxnId="{917415B0-139D-44D9-B1E1-37BFF070F77A}">
      <dgm:prSet/>
      <dgm:spPr/>
      <dgm:t>
        <a:bodyPr/>
        <a:lstStyle/>
        <a:p>
          <a:endParaRPr lang="en-US"/>
        </a:p>
      </dgm:t>
    </dgm:pt>
    <dgm:pt modelId="{DC101FBE-A223-4C8D-A71B-7841B1D42ED7}" type="sibTrans" cxnId="{917415B0-139D-44D9-B1E1-37BFF070F77A}">
      <dgm:prSet/>
      <dgm:spPr/>
      <dgm:t>
        <a:bodyPr/>
        <a:lstStyle/>
        <a:p>
          <a:endParaRPr lang="en-US"/>
        </a:p>
      </dgm:t>
    </dgm:pt>
    <dgm:pt modelId="{3A0B1C7E-3ACD-48FE-86A5-FD378F44D333}" type="pres">
      <dgm:prSet presAssocID="{783C7489-627B-482A-819F-C5431D0F731B}" presName="root" presStyleCnt="0">
        <dgm:presLayoutVars>
          <dgm:dir/>
          <dgm:resizeHandles val="exact"/>
        </dgm:presLayoutVars>
      </dgm:prSet>
      <dgm:spPr/>
    </dgm:pt>
    <dgm:pt modelId="{3A3AF947-ADAA-44BA-8447-0F75A78EC9C5}" type="pres">
      <dgm:prSet presAssocID="{E56863D3-9E58-49EA-A256-3DEAAC7E04E3}" presName="compNode" presStyleCnt="0"/>
      <dgm:spPr/>
    </dgm:pt>
    <dgm:pt modelId="{42D50F73-F623-4F0F-AE0C-8DE3460BF585}" type="pres">
      <dgm:prSet presAssocID="{E56863D3-9E58-49EA-A256-3DEAAC7E04E3}" presName="bgRect" presStyleLbl="bgShp" presStyleIdx="0" presStyleCnt="2"/>
      <dgm:spPr/>
    </dgm:pt>
    <dgm:pt modelId="{41516798-813A-4BBF-A4E8-7CCAFA51908A}" type="pres">
      <dgm:prSet presAssocID="{E56863D3-9E58-49EA-A256-3DEAAC7E04E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Fi"/>
        </a:ext>
      </dgm:extLst>
    </dgm:pt>
    <dgm:pt modelId="{92FFD90B-E409-4E5A-BC11-9D24FB12ECEF}" type="pres">
      <dgm:prSet presAssocID="{E56863D3-9E58-49EA-A256-3DEAAC7E04E3}" presName="spaceRect" presStyleCnt="0"/>
      <dgm:spPr/>
    </dgm:pt>
    <dgm:pt modelId="{89FFCCC7-BA11-447A-8958-33B3505B4E6B}" type="pres">
      <dgm:prSet presAssocID="{E56863D3-9E58-49EA-A256-3DEAAC7E04E3}" presName="parTx" presStyleLbl="revTx" presStyleIdx="0" presStyleCnt="2">
        <dgm:presLayoutVars>
          <dgm:chMax val="0"/>
          <dgm:chPref val="0"/>
        </dgm:presLayoutVars>
      </dgm:prSet>
      <dgm:spPr/>
    </dgm:pt>
    <dgm:pt modelId="{8575E1D3-FB53-4852-B9A8-3D6343DA2896}" type="pres">
      <dgm:prSet presAssocID="{05EDAFE3-6099-4440-BECB-E16E375174F0}" presName="sibTrans" presStyleCnt="0"/>
      <dgm:spPr/>
    </dgm:pt>
    <dgm:pt modelId="{B6B0B3BE-0937-4045-831E-785494C8E9B4}" type="pres">
      <dgm:prSet presAssocID="{A15A3440-D3E6-4906-981C-4E7DED14B3B0}" presName="compNode" presStyleCnt="0"/>
      <dgm:spPr/>
    </dgm:pt>
    <dgm:pt modelId="{529005D7-3D72-421D-A9AA-113A2464C592}" type="pres">
      <dgm:prSet presAssocID="{A15A3440-D3E6-4906-981C-4E7DED14B3B0}" presName="bgRect" presStyleLbl="bgShp" presStyleIdx="1" presStyleCnt="2"/>
      <dgm:spPr/>
    </dgm:pt>
    <dgm:pt modelId="{4A824D0B-E1BE-4692-9431-7B1487DD9D42}" type="pres">
      <dgm:prSet presAssocID="{A15A3440-D3E6-4906-981C-4E7DED14B3B0}"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outline"/>
        </a:ext>
      </dgm:extLst>
    </dgm:pt>
    <dgm:pt modelId="{E3E367E5-9FE8-46D5-9D43-C7690C9A9DD7}" type="pres">
      <dgm:prSet presAssocID="{A15A3440-D3E6-4906-981C-4E7DED14B3B0}" presName="spaceRect" presStyleCnt="0"/>
      <dgm:spPr/>
    </dgm:pt>
    <dgm:pt modelId="{164D9979-B729-460D-9C22-E48E1AB49430}" type="pres">
      <dgm:prSet presAssocID="{A15A3440-D3E6-4906-981C-4E7DED14B3B0}" presName="parTx" presStyleLbl="revTx" presStyleIdx="1" presStyleCnt="2">
        <dgm:presLayoutVars>
          <dgm:chMax val="0"/>
          <dgm:chPref val="0"/>
        </dgm:presLayoutVars>
      </dgm:prSet>
      <dgm:spPr/>
    </dgm:pt>
  </dgm:ptLst>
  <dgm:cxnLst>
    <dgm:cxn modelId="{AB43DC1B-4348-468D-AD80-92C7EDF9BF81}" type="presOf" srcId="{E56863D3-9E58-49EA-A256-3DEAAC7E04E3}" destId="{89FFCCC7-BA11-447A-8958-33B3505B4E6B}" srcOrd="0" destOrd="0" presId="urn:microsoft.com/office/officeart/2018/2/layout/IconVerticalSolidList"/>
    <dgm:cxn modelId="{5E0BF234-0F72-471E-88CB-A5A056667618}" type="presOf" srcId="{783C7489-627B-482A-819F-C5431D0F731B}" destId="{3A0B1C7E-3ACD-48FE-86A5-FD378F44D333}" srcOrd="0" destOrd="0" presId="urn:microsoft.com/office/officeart/2018/2/layout/IconVerticalSolidList"/>
    <dgm:cxn modelId="{CB26C063-6B56-47A1-8A49-C728C7D517C7}" type="presOf" srcId="{A15A3440-D3E6-4906-981C-4E7DED14B3B0}" destId="{164D9979-B729-460D-9C22-E48E1AB49430}" srcOrd="0" destOrd="0" presId="urn:microsoft.com/office/officeart/2018/2/layout/IconVerticalSolidList"/>
    <dgm:cxn modelId="{917415B0-139D-44D9-B1E1-37BFF070F77A}" srcId="{783C7489-627B-482A-819F-C5431D0F731B}" destId="{A15A3440-D3E6-4906-981C-4E7DED14B3B0}" srcOrd="1" destOrd="0" parTransId="{04B5B4CF-5108-4F5A-83D3-440C1A11903C}" sibTransId="{DC101FBE-A223-4C8D-A71B-7841B1D42ED7}"/>
    <dgm:cxn modelId="{6707DBE4-8C12-434E-B989-3821A588425A}" srcId="{783C7489-627B-482A-819F-C5431D0F731B}" destId="{E56863D3-9E58-49EA-A256-3DEAAC7E04E3}" srcOrd="0" destOrd="0" parTransId="{D79F776E-FAD8-4DCB-9A8F-BA6733896154}" sibTransId="{05EDAFE3-6099-4440-BECB-E16E375174F0}"/>
    <dgm:cxn modelId="{E1786982-367D-4F43-9B9A-4BF62563EAE8}" type="presParOf" srcId="{3A0B1C7E-3ACD-48FE-86A5-FD378F44D333}" destId="{3A3AF947-ADAA-44BA-8447-0F75A78EC9C5}" srcOrd="0" destOrd="0" presId="urn:microsoft.com/office/officeart/2018/2/layout/IconVerticalSolidList"/>
    <dgm:cxn modelId="{855628D7-2F28-445E-B54E-F420EDE02C19}" type="presParOf" srcId="{3A3AF947-ADAA-44BA-8447-0F75A78EC9C5}" destId="{42D50F73-F623-4F0F-AE0C-8DE3460BF585}" srcOrd="0" destOrd="0" presId="urn:microsoft.com/office/officeart/2018/2/layout/IconVerticalSolidList"/>
    <dgm:cxn modelId="{50AD919F-C924-44E5-B14A-63F94B736D6A}" type="presParOf" srcId="{3A3AF947-ADAA-44BA-8447-0F75A78EC9C5}" destId="{41516798-813A-4BBF-A4E8-7CCAFA51908A}" srcOrd="1" destOrd="0" presId="urn:microsoft.com/office/officeart/2018/2/layout/IconVerticalSolidList"/>
    <dgm:cxn modelId="{EAFDF5DF-2F5A-486E-AD46-E9F129A02674}" type="presParOf" srcId="{3A3AF947-ADAA-44BA-8447-0F75A78EC9C5}" destId="{92FFD90B-E409-4E5A-BC11-9D24FB12ECEF}" srcOrd="2" destOrd="0" presId="urn:microsoft.com/office/officeart/2018/2/layout/IconVerticalSolidList"/>
    <dgm:cxn modelId="{15904760-5005-41B3-A99D-6FD713B517D4}" type="presParOf" srcId="{3A3AF947-ADAA-44BA-8447-0F75A78EC9C5}" destId="{89FFCCC7-BA11-447A-8958-33B3505B4E6B}" srcOrd="3" destOrd="0" presId="urn:microsoft.com/office/officeart/2018/2/layout/IconVerticalSolidList"/>
    <dgm:cxn modelId="{8EA5C570-1881-432D-8F5F-6162F021D799}" type="presParOf" srcId="{3A0B1C7E-3ACD-48FE-86A5-FD378F44D333}" destId="{8575E1D3-FB53-4852-B9A8-3D6343DA2896}" srcOrd="1" destOrd="0" presId="urn:microsoft.com/office/officeart/2018/2/layout/IconVerticalSolidList"/>
    <dgm:cxn modelId="{D1CB468B-4288-45C9-9919-57D41CE76D2B}" type="presParOf" srcId="{3A0B1C7E-3ACD-48FE-86A5-FD378F44D333}" destId="{B6B0B3BE-0937-4045-831E-785494C8E9B4}" srcOrd="2" destOrd="0" presId="urn:microsoft.com/office/officeart/2018/2/layout/IconVerticalSolidList"/>
    <dgm:cxn modelId="{42F9B0C5-0C38-418E-844C-93AFA24752EB}" type="presParOf" srcId="{B6B0B3BE-0937-4045-831E-785494C8E9B4}" destId="{529005D7-3D72-421D-A9AA-113A2464C592}" srcOrd="0" destOrd="0" presId="urn:microsoft.com/office/officeart/2018/2/layout/IconVerticalSolidList"/>
    <dgm:cxn modelId="{FBB38E14-91FC-4F06-9EE3-0C916E4A76DF}" type="presParOf" srcId="{B6B0B3BE-0937-4045-831E-785494C8E9B4}" destId="{4A824D0B-E1BE-4692-9431-7B1487DD9D42}" srcOrd="1" destOrd="0" presId="urn:microsoft.com/office/officeart/2018/2/layout/IconVerticalSolidList"/>
    <dgm:cxn modelId="{A2CC31A7-C3F7-44EA-86D4-15F5BD2DA3BC}" type="presParOf" srcId="{B6B0B3BE-0937-4045-831E-785494C8E9B4}" destId="{E3E367E5-9FE8-46D5-9D43-C7690C9A9DD7}" srcOrd="2" destOrd="0" presId="urn:microsoft.com/office/officeart/2018/2/layout/IconVerticalSolidList"/>
    <dgm:cxn modelId="{F4633E09-52E6-4D10-912E-AE0120FC716D}" type="presParOf" srcId="{B6B0B3BE-0937-4045-831E-785494C8E9B4}" destId="{164D9979-B729-460D-9C22-E48E1AB4943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0945F0-3B3A-4B66-ACAA-D0AE58B129CD}"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5C2B73A8-323A-435C-9D33-5295AD39C210}">
      <dgm:prSet/>
      <dgm:spPr/>
      <dgm:t>
        <a:bodyPr/>
        <a:lstStyle/>
        <a:p>
          <a:r>
            <a:rPr lang="en-US"/>
            <a:t>The GPS tracker will be built around these three main modules:</a:t>
          </a:r>
        </a:p>
      </dgm:t>
    </dgm:pt>
    <dgm:pt modelId="{AC448B43-E77A-44AB-9595-19C3FD3CA016}" type="parTrans" cxnId="{4DE5CE8C-AC14-4856-A27E-3C8CB37A4F3B}">
      <dgm:prSet/>
      <dgm:spPr/>
      <dgm:t>
        <a:bodyPr/>
        <a:lstStyle/>
        <a:p>
          <a:endParaRPr lang="en-US"/>
        </a:p>
      </dgm:t>
    </dgm:pt>
    <dgm:pt modelId="{6C78D7C6-DB61-4A0E-940F-427741800526}" type="sibTrans" cxnId="{4DE5CE8C-AC14-4856-A27E-3C8CB37A4F3B}">
      <dgm:prSet/>
      <dgm:spPr/>
      <dgm:t>
        <a:bodyPr/>
        <a:lstStyle/>
        <a:p>
          <a:endParaRPr lang="en-US"/>
        </a:p>
      </dgm:t>
    </dgm:pt>
    <dgm:pt modelId="{54EF9489-133D-4A0F-9D2A-7998399C9F80}">
      <dgm:prSet/>
      <dgm:spPr/>
      <dgm:t>
        <a:bodyPr/>
        <a:lstStyle/>
        <a:p>
          <a:r>
            <a:rPr lang="en-US"/>
            <a:t>I: MCHP AVR128DA48 </a:t>
          </a:r>
          <a:r>
            <a:rPr lang="el-GR"/>
            <a:t>μ</a:t>
          </a:r>
          <a:r>
            <a:rPr lang="en-US"/>
            <a:t>Controller- main processing unit which communicates with the other modules and controls them.</a:t>
          </a:r>
        </a:p>
      </dgm:t>
    </dgm:pt>
    <dgm:pt modelId="{584A36D5-23CE-4149-A741-CF23EE10977F}" type="parTrans" cxnId="{95E2D6DC-EB2C-47C4-8D97-F59514702A1F}">
      <dgm:prSet/>
      <dgm:spPr/>
      <dgm:t>
        <a:bodyPr/>
        <a:lstStyle/>
        <a:p>
          <a:endParaRPr lang="en-US"/>
        </a:p>
      </dgm:t>
    </dgm:pt>
    <dgm:pt modelId="{89BB68F5-3F96-40EF-ADD1-4EC8212FEF2C}" type="sibTrans" cxnId="{95E2D6DC-EB2C-47C4-8D97-F59514702A1F}">
      <dgm:prSet/>
      <dgm:spPr/>
      <dgm:t>
        <a:bodyPr/>
        <a:lstStyle/>
        <a:p>
          <a:endParaRPr lang="en-US"/>
        </a:p>
      </dgm:t>
    </dgm:pt>
    <dgm:pt modelId="{9B48E871-3233-4520-873A-DE05999D52AF}">
      <dgm:prSet/>
      <dgm:spPr/>
      <dgm:t>
        <a:bodyPr/>
        <a:lstStyle/>
        <a:p>
          <a:r>
            <a:rPr lang="en-US"/>
            <a:t>II: SIMCOM SIM808 GSM/GPRS+GPS module – the main communication interface with the outside world, being able to extract its exact GPS coordinates and access GSM/GPRS networks using a SIM card.</a:t>
          </a:r>
        </a:p>
      </dgm:t>
    </dgm:pt>
    <dgm:pt modelId="{FE4CAC77-92C9-41E9-99E7-E58AA21FE2D2}" type="parTrans" cxnId="{E7F17D29-EE4D-4A92-98DD-ABB20F1BE9AA}">
      <dgm:prSet/>
      <dgm:spPr/>
      <dgm:t>
        <a:bodyPr/>
        <a:lstStyle/>
        <a:p>
          <a:endParaRPr lang="en-US"/>
        </a:p>
      </dgm:t>
    </dgm:pt>
    <dgm:pt modelId="{025A3432-2FF0-4104-8D66-03FBEE25100B}" type="sibTrans" cxnId="{E7F17D29-EE4D-4A92-98DD-ABB20F1BE9AA}">
      <dgm:prSet/>
      <dgm:spPr/>
      <dgm:t>
        <a:bodyPr/>
        <a:lstStyle/>
        <a:p>
          <a:endParaRPr lang="en-US"/>
        </a:p>
      </dgm:t>
    </dgm:pt>
    <dgm:pt modelId="{CF034C51-4A9E-4E1E-9654-8C8C0CC9D36F}">
      <dgm:prSet/>
      <dgm:spPr/>
      <dgm:t>
        <a:bodyPr/>
        <a:lstStyle/>
        <a:p>
          <a:r>
            <a:rPr lang="en-US"/>
            <a:t>III: BOSCH BMI160 accelerometer – this module can sense sudden movements, thus alerting the </a:t>
          </a:r>
          <a:r>
            <a:rPr lang="el-GR"/>
            <a:t>μ</a:t>
          </a:r>
          <a:r>
            <a:rPr lang="en-US"/>
            <a:t>C when the tracker is being moved. We are allowing the tracker to remain in its lowest power consumption mode while it is not moving.</a:t>
          </a:r>
        </a:p>
        <a:p>
          <a:r>
            <a:rPr lang="en-US"/>
            <a:t>Due to stock shortages, this part had been swapped with STM LIS331DLH Accelerometer </a:t>
          </a:r>
        </a:p>
      </dgm:t>
    </dgm:pt>
    <dgm:pt modelId="{7FB0A310-F59B-449B-AF8D-0FBC6764891A}" type="parTrans" cxnId="{AC6F0A92-9766-44A2-A7D0-8012A62DD9D2}">
      <dgm:prSet/>
      <dgm:spPr/>
      <dgm:t>
        <a:bodyPr/>
        <a:lstStyle/>
        <a:p>
          <a:endParaRPr lang="en-US"/>
        </a:p>
      </dgm:t>
    </dgm:pt>
    <dgm:pt modelId="{56CB0B4D-0DE3-4DC8-9580-081EA2AAEC9B}" type="sibTrans" cxnId="{AC6F0A92-9766-44A2-A7D0-8012A62DD9D2}">
      <dgm:prSet/>
      <dgm:spPr/>
      <dgm:t>
        <a:bodyPr/>
        <a:lstStyle/>
        <a:p>
          <a:endParaRPr lang="en-US"/>
        </a:p>
      </dgm:t>
    </dgm:pt>
    <dgm:pt modelId="{FC796149-F238-420D-9942-87D788948052}" type="pres">
      <dgm:prSet presAssocID="{DE0945F0-3B3A-4B66-ACAA-D0AE58B129CD}" presName="vert0" presStyleCnt="0">
        <dgm:presLayoutVars>
          <dgm:dir/>
          <dgm:animOne val="branch"/>
          <dgm:animLvl val="lvl"/>
        </dgm:presLayoutVars>
      </dgm:prSet>
      <dgm:spPr/>
    </dgm:pt>
    <dgm:pt modelId="{7D6D8D2F-315F-4DE0-B6A8-A261076A3CFA}" type="pres">
      <dgm:prSet presAssocID="{5C2B73A8-323A-435C-9D33-5295AD39C210}" presName="thickLine" presStyleLbl="alignNode1" presStyleIdx="0" presStyleCnt="4"/>
      <dgm:spPr/>
    </dgm:pt>
    <dgm:pt modelId="{D0D85137-63BB-4875-97FA-7901B55BB0DA}" type="pres">
      <dgm:prSet presAssocID="{5C2B73A8-323A-435C-9D33-5295AD39C210}" presName="horz1" presStyleCnt="0"/>
      <dgm:spPr/>
    </dgm:pt>
    <dgm:pt modelId="{1D6A76A6-BDB7-4C4C-B4B8-D67498035353}" type="pres">
      <dgm:prSet presAssocID="{5C2B73A8-323A-435C-9D33-5295AD39C210}" presName="tx1" presStyleLbl="revTx" presStyleIdx="0" presStyleCnt="4"/>
      <dgm:spPr/>
    </dgm:pt>
    <dgm:pt modelId="{D0E82541-DA5E-4A0D-A46A-B765892B032C}" type="pres">
      <dgm:prSet presAssocID="{5C2B73A8-323A-435C-9D33-5295AD39C210}" presName="vert1" presStyleCnt="0"/>
      <dgm:spPr/>
    </dgm:pt>
    <dgm:pt modelId="{D6DF7355-8A5F-4FAC-83F4-0064DAC8AD20}" type="pres">
      <dgm:prSet presAssocID="{54EF9489-133D-4A0F-9D2A-7998399C9F80}" presName="thickLine" presStyleLbl="alignNode1" presStyleIdx="1" presStyleCnt="4"/>
      <dgm:spPr/>
    </dgm:pt>
    <dgm:pt modelId="{BE0BCE56-1A54-48B8-BEC6-3BED69748B4F}" type="pres">
      <dgm:prSet presAssocID="{54EF9489-133D-4A0F-9D2A-7998399C9F80}" presName="horz1" presStyleCnt="0"/>
      <dgm:spPr/>
    </dgm:pt>
    <dgm:pt modelId="{17EAF3F4-0167-4CB9-82E8-B3EBB0035D7E}" type="pres">
      <dgm:prSet presAssocID="{54EF9489-133D-4A0F-9D2A-7998399C9F80}" presName="tx1" presStyleLbl="revTx" presStyleIdx="1" presStyleCnt="4"/>
      <dgm:spPr/>
    </dgm:pt>
    <dgm:pt modelId="{AB1C8B7E-F11D-4995-B61E-4AF45FBF8FB7}" type="pres">
      <dgm:prSet presAssocID="{54EF9489-133D-4A0F-9D2A-7998399C9F80}" presName="vert1" presStyleCnt="0"/>
      <dgm:spPr/>
    </dgm:pt>
    <dgm:pt modelId="{F40917D7-7E13-4FB7-A92D-3736525367A3}" type="pres">
      <dgm:prSet presAssocID="{9B48E871-3233-4520-873A-DE05999D52AF}" presName="thickLine" presStyleLbl="alignNode1" presStyleIdx="2" presStyleCnt="4"/>
      <dgm:spPr/>
    </dgm:pt>
    <dgm:pt modelId="{E6BB8566-D393-4C04-919E-F10079EE173A}" type="pres">
      <dgm:prSet presAssocID="{9B48E871-3233-4520-873A-DE05999D52AF}" presName="horz1" presStyleCnt="0"/>
      <dgm:spPr/>
    </dgm:pt>
    <dgm:pt modelId="{E02881CE-5631-4221-9D0E-22F3BA7B85F6}" type="pres">
      <dgm:prSet presAssocID="{9B48E871-3233-4520-873A-DE05999D52AF}" presName="tx1" presStyleLbl="revTx" presStyleIdx="2" presStyleCnt="4"/>
      <dgm:spPr/>
    </dgm:pt>
    <dgm:pt modelId="{4E6EAA6F-1BCD-482B-84F7-66CBD5119C66}" type="pres">
      <dgm:prSet presAssocID="{9B48E871-3233-4520-873A-DE05999D52AF}" presName="vert1" presStyleCnt="0"/>
      <dgm:spPr/>
    </dgm:pt>
    <dgm:pt modelId="{6E08C053-1B83-445B-878F-9E148D215B35}" type="pres">
      <dgm:prSet presAssocID="{CF034C51-4A9E-4E1E-9654-8C8C0CC9D36F}" presName="thickLine" presStyleLbl="alignNode1" presStyleIdx="3" presStyleCnt="4"/>
      <dgm:spPr/>
    </dgm:pt>
    <dgm:pt modelId="{95F834A2-67C5-43FF-AF55-6B338741E578}" type="pres">
      <dgm:prSet presAssocID="{CF034C51-4A9E-4E1E-9654-8C8C0CC9D36F}" presName="horz1" presStyleCnt="0"/>
      <dgm:spPr/>
    </dgm:pt>
    <dgm:pt modelId="{0D5D36AC-16ED-4AA8-8EB2-0DC6C80A9898}" type="pres">
      <dgm:prSet presAssocID="{CF034C51-4A9E-4E1E-9654-8C8C0CC9D36F}" presName="tx1" presStyleLbl="revTx" presStyleIdx="3" presStyleCnt="4"/>
      <dgm:spPr/>
    </dgm:pt>
    <dgm:pt modelId="{D7B9CEC9-C8A4-4423-919B-A0600D753243}" type="pres">
      <dgm:prSet presAssocID="{CF034C51-4A9E-4E1E-9654-8C8C0CC9D36F}" presName="vert1" presStyleCnt="0"/>
      <dgm:spPr/>
    </dgm:pt>
  </dgm:ptLst>
  <dgm:cxnLst>
    <dgm:cxn modelId="{DA4B2F10-FA3F-4D9E-9BFD-497710DF3E7B}" type="presOf" srcId="{9B48E871-3233-4520-873A-DE05999D52AF}" destId="{E02881CE-5631-4221-9D0E-22F3BA7B85F6}" srcOrd="0" destOrd="0" presId="urn:microsoft.com/office/officeart/2008/layout/LinedList"/>
    <dgm:cxn modelId="{E7F17D29-EE4D-4A92-98DD-ABB20F1BE9AA}" srcId="{DE0945F0-3B3A-4B66-ACAA-D0AE58B129CD}" destId="{9B48E871-3233-4520-873A-DE05999D52AF}" srcOrd="2" destOrd="0" parTransId="{FE4CAC77-92C9-41E9-99E7-E58AA21FE2D2}" sibTransId="{025A3432-2FF0-4104-8D66-03FBEE25100B}"/>
    <dgm:cxn modelId="{24EC965A-2BD4-49D2-B4AC-1B0C02648187}" type="presOf" srcId="{5C2B73A8-323A-435C-9D33-5295AD39C210}" destId="{1D6A76A6-BDB7-4C4C-B4B8-D67498035353}" srcOrd="0" destOrd="0" presId="urn:microsoft.com/office/officeart/2008/layout/LinedList"/>
    <dgm:cxn modelId="{4DE5CE8C-AC14-4856-A27E-3C8CB37A4F3B}" srcId="{DE0945F0-3B3A-4B66-ACAA-D0AE58B129CD}" destId="{5C2B73A8-323A-435C-9D33-5295AD39C210}" srcOrd="0" destOrd="0" parTransId="{AC448B43-E77A-44AB-9595-19C3FD3CA016}" sibTransId="{6C78D7C6-DB61-4A0E-940F-427741800526}"/>
    <dgm:cxn modelId="{AC6F0A92-9766-44A2-A7D0-8012A62DD9D2}" srcId="{DE0945F0-3B3A-4B66-ACAA-D0AE58B129CD}" destId="{CF034C51-4A9E-4E1E-9654-8C8C0CC9D36F}" srcOrd="3" destOrd="0" parTransId="{7FB0A310-F59B-449B-AF8D-0FBC6764891A}" sibTransId="{56CB0B4D-0DE3-4DC8-9580-081EA2AAEC9B}"/>
    <dgm:cxn modelId="{1A272FA4-BA90-41EA-AF9D-D3B3A58D17A0}" type="presOf" srcId="{CF034C51-4A9E-4E1E-9654-8C8C0CC9D36F}" destId="{0D5D36AC-16ED-4AA8-8EB2-0DC6C80A9898}" srcOrd="0" destOrd="0" presId="urn:microsoft.com/office/officeart/2008/layout/LinedList"/>
    <dgm:cxn modelId="{EE2A97AA-E5D7-4BF7-B0FC-C297B6A93B70}" type="presOf" srcId="{54EF9489-133D-4A0F-9D2A-7998399C9F80}" destId="{17EAF3F4-0167-4CB9-82E8-B3EBB0035D7E}" srcOrd="0" destOrd="0" presId="urn:microsoft.com/office/officeart/2008/layout/LinedList"/>
    <dgm:cxn modelId="{95E2D6DC-EB2C-47C4-8D97-F59514702A1F}" srcId="{DE0945F0-3B3A-4B66-ACAA-D0AE58B129CD}" destId="{54EF9489-133D-4A0F-9D2A-7998399C9F80}" srcOrd="1" destOrd="0" parTransId="{584A36D5-23CE-4149-A741-CF23EE10977F}" sibTransId="{89BB68F5-3F96-40EF-ADD1-4EC8212FEF2C}"/>
    <dgm:cxn modelId="{4939FDEB-D7CA-4DD0-8E9B-85301750E4A1}" type="presOf" srcId="{DE0945F0-3B3A-4B66-ACAA-D0AE58B129CD}" destId="{FC796149-F238-420D-9942-87D788948052}" srcOrd="0" destOrd="0" presId="urn:microsoft.com/office/officeart/2008/layout/LinedList"/>
    <dgm:cxn modelId="{C063619A-1E91-457E-9907-7E391EA5A00B}" type="presParOf" srcId="{FC796149-F238-420D-9942-87D788948052}" destId="{7D6D8D2F-315F-4DE0-B6A8-A261076A3CFA}" srcOrd="0" destOrd="0" presId="urn:microsoft.com/office/officeart/2008/layout/LinedList"/>
    <dgm:cxn modelId="{1300E177-6603-40FC-81EA-31096FFFAA0C}" type="presParOf" srcId="{FC796149-F238-420D-9942-87D788948052}" destId="{D0D85137-63BB-4875-97FA-7901B55BB0DA}" srcOrd="1" destOrd="0" presId="urn:microsoft.com/office/officeart/2008/layout/LinedList"/>
    <dgm:cxn modelId="{00C8C654-F7C4-47B0-82AD-10D1D9C4A789}" type="presParOf" srcId="{D0D85137-63BB-4875-97FA-7901B55BB0DA}" destId="{1D6A76A6-BDB7-4C4C-B4B8-D67498035353}" srcOrd="0" destOrd="0" presId="urn:microsoft.com/office/officeart/2008/layout/LinedList"/>
    <dgm:cxn modelId="{DAA51DDE-2687-4127-9B3D-58E9A619D091}" type="presParOf" srcId="{D0D85137-63BB-4875-97FA-7901B55BB0DA}" destId="{D0E82541-DA5E-4A0D-A46A-B765892B032C}" srcOrd="1" destOrd="0" presId="urn:microsoft.com/office/officeart/2008/layout/LinedList"/>
    <dgm:cxn modelId="{3A1F1BB4-29C7-43B6-99F8-09D6E79ECE07}" type="presParOf" srcId="{FC796149-F238-420D-9942-87D788948052}" destId="{D6DF7355-8A5F-4FAC-83F4-0064DAC8AD20}" srcOrd="2" destOrd="0" presId="urn:microsoft.com/office/officeart/2008/layout/LinedList"/>
    <dgm:cxn modelId="{9CC07298-5E62-4A01-A4FA-E247E11FC2B6}" type="presParOf" srcId="{FC796149-F238-420D-9942-87D788948052}" destId="{BE0BCE56-1A54-48B8-BEC6-3BED69748B4F}" srcOrd="3" destOrd="0" presId="urn:microsoft.com/office/officeart/2008/layout/LinedList"/>
    <dgm:cxn modelId="{A3DDABB9-03C8-4B49-A962-CA4300E36AE3}" type="presParOf" srcId="{BE0BCE56-1A54-48B8-BEC6-3BED69748B4F}" destId="{17EAF3F4-0167-4CB9-82E8-B3EBB0035D7E}" srcOrd="0" destOrd="0" presId="urn:microsoft.com/office/officeart/2008/layout/LinedList"/>
    <dgm:cxn modelId="{C6AA4207-080A-41A6-A6BC-9982E8963D6F}" type="presParOf" srcId="{BE0BCE56-1A54-48B8-BEC6-3BED69748B4F}" destId="{AB1C8B7E-F11D-4995-B61E-4AF45FBF8FB7}" srcOrd="1" destOrd="0" presId="urn:microsoft.com/office/officeart/2008/layout/LinedList"/>
    <dgm:cxn modelId="{413FAD2B-4662-4F51-90C5-4EFBCA607CDD}" type="presParOf" srcId="{FC796149-F238-420D-9942-87D788948052}" destId="{F40917D7-7E13-4FB7-A92D-3736525367A3}" srcOrd="4" destOrd="0" presId="urn:microsoft.com/office/officeart/2008/layout/LinedList"/>
    <dgm:cxn modelId="{07D979B7-B5FB-4BCA-807B-16722ED8038F}" type="presParOf" srcId="{FC796149-F238-420D-9942-87D788948052}" destId="{E6BB8566-D393-4C04-919E-F10079EE173A}" srcOrd="5" destOrd="0" presId="urn:microsoft.com/office/officeart/2008/layout/LinedList"/>
    <dgm:cxn modelId="{5CC77053-D21E-4C56-AD8A-87560D9FD827}" type="presParOf" srcId="{E6BB8566-D393-4C04-919E-F10079EE173A}" destId="{E02881CE-5631-4221-9D0E-22F3BA7B85F6}" srcOrd="0" destOrd="0" presId="urn:microsoft.com/office/officeart/2008/layout/LinedList"/>
    <dgm:cxn modelId="{2896CD9C-B0A5-4FD7-AA76-D9E2F39DBF03}" type="presParOf" srcId="{E6BB8566-D393-4C04-919E-F10079EE173A}" destId="{4E6EAA6F-1BCD-482B-84F7-66CBD5119C66}" srcOrd="1" destOrd="0" presId="urn:microsoft.com/office/officeart/2008/layout/LinedList"/>
    <dgm:cxn modelId="{05318E8E-DD1C-45A0-8F0D-CF6251C4A007}" type="presParOf" srcId="{FC796149-F238-420D-9942-87D788948052}" destId="{6E08C053-1B83-445B-878F-9E148D215B35}" srcOrd="6" destOrd="0" presId="urn:microsoft.com/office/officeart/2008/layout/LinedList"/>
    <dgm:cxn modelId="{9CDC8957-7EF0-4525-B579-F13C52D9693C}" type="presParOf" srcId="{FC796149-F238-420D-9942-87D788948052}" destId="{95F834A2-67C5-43FF-AF55-6B338741E578}" srcOrd="7" destOrd="0" presId="urn:microsoft.com/office/officeart/2008/layout/LinedList"/>
    <dgm:cxn modelId="{D6676EEB-F1A6-46B5-89B9-D214A947A276}" type="presParOf" srcId="{95F834A2-67C5-43FF-AF55-6B338741E578}" destId="{0D5D36AC-16ED-4AA8-8EB2-0DC6C80A9898}" srcOrd="0" destOrd="0" presId="urn:microsoft.com/office/officeart/2008/layout/LinedList"/>
    <dgm:cxn modelId="{1C065E89-6469-47FB-82C8-876E3B269935}" type="presParOf" srcId="{95F834A2-67C5-43FF-AF55-6B338741E578}" destId="{D7B9CEC9-C8A4-4423-919B-A0600D75324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AECC28-B870-4203-958F-EDC3331CF949}" type="doc">
      <dgm:prSet loTypeId="urn:microsoft.com/office/officeart/2018/5/layout/IconLeaf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37EBE642-147A-4E26-895F-3AB0802F88F7}">
      <dgm:prSet/>
      <dgm:spPr/>
      <dgm:t>
        <a:bodyPr/>
        <a:lstStyle/>
        <a:p>
          <a:pPr>
            <a:defRPr cap="all"/>
          </a:pPr>
          <a:r>
            <a:rPr lang="en-US"/>
            <a:t>Fully integrate GPRS communication (currently main communication is made through GSM with SMS text messages) </a:t>
          </a:r>
        </a:p>
      </dgm:t>
    </dgm:pt>
    <dgm:pt modelId="{CEC15217-92BC-4790-A5DF-D8D9DD7ADA90}" type="parTrans" cxnId="{B48F3A39-BEE8-45BC-992E-03951BF33757}">
      <dgm:prSet/>
      <dgm:spPr/>
      <dgm:t>
        <a:bodyPr/>
        <a:lstStyle/>
        <a:p>
          <a:endParaRPr lang="en-US"/>
        </a:p>
      </dgm:t>
    </dgm:pt>
    <dgm:pt modelId="{534A30E9-315F-4ECC-BD0D-4D31A14FCC74}" type="sibTrans" cxnId="{B48F3A39-BEE8-45BC-992E-03951BF33757}">
      <dgm:prSet/>
      <dgm:spPr/>
      <dgm:t>
        <a:bodyPr/>
        <a:lstStyle/>
        <a:p>
          <a:endParaRPr lang="en-US"/>
        </a:p>
      </dgm:t>
    </dgm:pt>
    <dgm:pt modelId="{620FD51A-87AD-4B3F-940A-CDDE592073C4}">
      <dgm:prSet/>
      <dgm:spPr/>
      <dgm:t>
        <a:bodyPr/>
        <a:lstStyle/>
        <a:p>
          <a:pPr>
            <a:defRPr cap="all"/>
          </a:pPr>
          <a:r>
            <a:rPr lang="en-US"/>
            <a:t>Achieve full communication with a web-site that will store the current and previous GPS coordinates into a database.</a:t>
          </a:r>
        </a:p>
      </dgm:t>
    </dgm:pt>
    <dgm:pt modelId="{4CF9E2F9-081E-4EC6-B4CE-A1AEB2BF7C46}" type="parTrans" cxnId="{2C3BDD0D-15CD-4888-8F33-3AC35EE76C95}">
      <dgm:prSet/>
      <dgm:spPr/>
      <dgm:t>
        <a:bodyPr/>
        <a:lstStyle/>
        <a:p>
          <a:endParaRPr lang="en-US"/>
        </a:p>
      </dgm:t>
    </dgm:pt>
    <dgm:pt modelId="{014E8619-9140-40A9-8BB9-D012E213F167}" type="sibTrans" cxnId="{2C3BDD0D-15CD-4888-8F33-3AC35EE76C95}">
      <dgm:prSet/>
      <dgm:spPr/>
      <dgm:t>
        <a:bodyPr/>
        <a:lstStyle/>
        <a:p>
          <a:endParaRPr lang="en-US"/>
        </a:p>
      </dgm:t>
    </dgm:pt>
    <dgm:pt modelId="{966E19C5-1119-46C5-8221-5D9A9ED98C4C}">
      <dgm:prSet/>
      <dgm:spPr/>
      <dgm:t>
        <a:bodyPr/>
        <a:lstStyle/>
        <a:p>
          <a:pPr>
            <a:defRPr cap="all"/>
          </a:pPr>
          <a:r>
            <a:rPr lang="en-US"/>
            <a:t>Improve readability of the software.</a:t>
          </a:r>
        </a:p>
      </dgm:t>
    </dgm:pt>
    <dgm:pt modelId="{3E2F910A-CCA4-4B44-A452-4E02D192C4D8}" type="parTrans" cxnId="{6742A41C-36C0-4F5D-915C-BF11AC3EB841}">
      <dgm:prSet/>
      <dgm:spPr/>
      <dgm:t>
        <a:bodyPr/>
        <a:lstStyle/>
        <a:p>
          <a:endParaRPr lang="en-US"/>
        </a:p>
      </dgm:t>
    </dgm:pt>
    <dgm:pt modelId="{7C571C56-AA88-41C6-B85A-13E4E232C938}" type="sibTrans" cxnId="{6742A41C-36C0-4F5D-915C-BF11AC3EB841}">
      <dgm:prSet/>
      <dgm:spPr/>
      <dgm:t>
        <a:bodyPr/>
        <a:lstStyle/>
        <a:p>
          <a:endParaRPr lang="en-US"/>
        </a:p>
      </dgm:t>
    </dgm:pt>
    <dgm:pt modelId="{16A55CDF-FDD8-4F0F-9BFF-D4C6CC2FA4A2}" type="pres">
      <dgm:prSet presAssocID="{03AECC28-B870-4203-958F-EDC3331CF949}" presName="root" presStyleCnt="0">
        <dgm:presLayoutVars>
          <dgm:dir/>
          <dgm:resizeHandles val="exact"/>
        </dgm:presLayoutVars>
      </dgm:prSet>
      <dgm:spPr/>
    </dgm:pt>
    <dgm:pt modelId="{A0D0DB4D-B8D9-4570-93C1-699A022430AC}" type="pres">
      <dgm:prSet presAssocID="{37EBE642-147A-4E26-895F-3AB0802F88F7}" presName="compNode" presStyleCnt="0"/>
      <dgm:spPr/>
    </dgm:pt>
    <dgm:pt modelId="{17B4AE6B-9CB6-4B88-8F70-620578CDC664}" type="pres">
      <dgm:prSet presAssocID="{37EBE642-147A-4E26-895F-3AB0802F88F7}" presName="iconBgRect" presStyleLbl="bgShp" presStyleIdx="0" presStyleCnt="3"/>
      <dgm:spPr>
        <a:prstGeom prst="round2DiagRect">
          <a:avLst>
            <a:gd name="adj1" fmla="val 29727"/>
            <a:gd name="adj2" fmla="val 0"/>
          </a:avLst>
        </a:prstGeom>
      </dgm:spPr>
    </dgm:pt>
    <dgm:pt modelId="{6269C683-8C68-4294-ACE3-5F83E7BB1DB3}" type="pres">
      <dgm:prSet presAssocID="{37EBE642-147A-4E26-895F-3AB0802F88F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perture with solid fill"/>
        </a:ext>
      </dgm:extLst>
    </dgm:pt>
    <dgm:pt modelId="{C9BAE71D-A922-4126-9ADA-7043CD5FC740}" type="pres">
      <dgm:prSet presAssocID="{37EBE642-147A-4E26-895F-3AB0802F88F7}" presName="spaceRect" presStyleCnt="0"/>
      <dgm:spPr/>
    </dgm:pt>
    <dgm:pt modelId="{D6F2FADF-6AF7-4E1F-9A64-289C56064B17}" type="pres">
      <dgm:prSet presAssocID="{37EBE642-147A-4E26-895F-3AB0802F88F7}" presName="textRect" presStyleLbl="revTx" presStyleIdx="0" presStyleCnt="3">
        <dgm:presLayoutVars>
          <dgm:chMax val="1"/>
          <dgm:chPref val="1"/>
        </dgm:presLayoutVars>
      </dgm:prSet>
      <dgm:spPr/>
    </dgm:pt>
    <dgm:pt modelId="{1CB8323A-48A6-4AC7-A8EC-7240FD68F6E8}" type="pres">
      <dgm:prSet presAssocID="{534A30E9-315F-4ECC-BD0D-4D31A14FCC74}" presName="sibTrans" presStyleCnt="0"/>
      <dgm:spPr/>
    </dgm:pt>
    <dgm:pt modelId="{5B68AA45-C728-4E0A-B95D-7E0459A3C6DD}" type="pres">
      <dgm:prSet presAssocID="{620FD51A-87AD-4B3F-940A-CDDE592073C4}" presName="compNode" presStyleCnt="0"/>
      <dgm:spPr/>
    </dgm:pt>
    <dgm:pt modelId="{11461C1F-F64C-4B35-A6BD-53C9B5CA0716}" type="pres">
      <dgm:prSet presAssocID="{620FD51A-87AD-4B3F-940A-CDDE592073C4}" presName="iconBgRect" presStyleLbl="bgShp" presStyleIdx="1" presStyleCnt="3"/>
      <dgm:spPr>
        <a:prstGeom prst="round2DiagRect">
          <a:avLst>
            <a:gd name="adj1" fmla="val 29727"/>
            <a:gd name="adj2" fmla="val 0"/>
          </a:avLst>
        </a:prstGeom>
      </dgm:spPr>
    </dgm:pt>
    <dgm:pt modelId="{44B60C26-C223-4BBC-8184-CB10A8F15E6B}" type="pres">
      <dgm:prSet presAssocID="{620FD51A-87AD-4B3F-940A-CDDE592073C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router"/>
        </a:ext>
      </dgm:extLst>
    </dgm:pt>
    <dgm:pt modelId="{91B7BBF0-B260-4890-9AE4-6BA5B539149D}" type="pres">
      <dgm:prSet presAssocID="{620FD51A-87AD-4B3F-940A-CDDE592073C4}" presName="spaceRect" presStyleCnt="0"/>
      <dgm:spPr/>
    </dgm:pt>
    <dgm:pt modelId="{1D318456-0840-487D-AA78-19C5D13C391F}" type="pres">
      <dgm:prSet presAssocID="{620FD51A-87AD-4B3F-940A-CDDE592073C4}" presName="textRect" presStyleLbl="revTx" presStyleIdx="1" presStyleCnt="3">
        <dgm:presLayoutVars>
          <dgm:chMax val="1"/>
          <dgm:chPref val="1"/>
        </dgm:presLayoutVars>
      </dgm:prSet>
      <dgm:spPr/>
    </dgm:pt>
    <dgm:pt modelId="{A19D653D-6684-40E8-8E82-B4E34061CB5D}" type="pres">
      <dgm:prSet presAssocID="{014E8619-9140-40A9-8BB9-D012E213F167}" presName="sibTrans" presStyleCnt="0"/>
      <dgm:spPr/>
    </dgm:pt>
    <dgm:pt modelId="{157677A5-8B3A-4130-A331-DF7F8FEC4B4A}" type="pres">
      <dgm:prSet presAssocID="{966E19C5-1119-46C5-8221-5D9A9ED98C4C}" presName="compNode" presStyleCnt="0"/>
      <dgm:spPr/>
    </dgm:pt>
    <dgm:pt modelId="{54599D4C-0B9A-418D-9509-8CA250AFA510}" type="pres">
      <dgm:prSet presAssocID="{966E19C5-1119-46C5-8221-5D9A9ED98C4C}" presName="iconBgRect" presStyleLbl="bgShp" presStyleIdx="2" presStyleCnt="3"/>
      <dgm:spPr>
        <a:prstGeom prst="round2DiagRect">
          <a:avLst>
            <a:gd name="adj1" fmla="val 29727"/>
            <a:gd name="adj2" fmla="val 0"/>
          </a:avLst>
        </a:prstGeom>
      </dgm:spPr>
    </dgm:pt>
    <dgm:pt modelId="{17E3C91B-7207-4CE7-8554-1BB4CB4D776B}" type="pres">
      <dgm:prSet presAssocID="{966E19C5-1119-46C5-8221-5D9A9ED98C4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gnifying glass outline"/>
        </a:ext>
      </dgm:extLst>
    </dgm:pt>
    <dgm:pt modelId="{17792EF9-EDB2-4357-A2DD-511B0AB43B61}" type="pres">
      <dgm:prSet presAssocID="{966E19C5-1119-46C5-8221-5D9A9ED98C4C}" presName="spaceRect" presStyleCnt="0"/>
      <dgm:spPr/>
    </dgm:pt>
    <dgm:pt modelId="{F475E5F3-AEB1-4C82-B4C6-F2AB87BC6B31}" type="pres">
      <dgm:prSet presAssocID="{966E19C5-1119-46C5-8221-5D9A9ED98C4C}" presName="textRect" presStyleLbl="revTx" presStyleIdx="2" presStyleCnt="3">
        <dgm:presLayoutVars>
          <dgm:chMax val="1"/>
          <dgm:chPref val="1"/>
        </dgm:presLayoutVars>
      </dgm:prSet>
      <dgm:spPr/>
    </dgm:pt>
  </dgm:ptLst>
  <dgm:cxnLst>
    <dgm:cxn modelId="{2C3BDD0D-15CD-4888-8F33-3AC35EE76C95}" srcId="{03AECC28-B870-4203-958F-EDC3331CF949}" destId="{620FD51A-87AD-4B3F-940A-CDDE592073C4}" srcOrd="1" destOrd="0" parTransId="{4CF9E2F9-081E-4EC6-B4CE-A1AEB2BF7C46}" sibTransId="{014E8619-9140-40A9-8BB9-D012E213F167}"/>
    <dgm:cxn modelId="{DEA25C12-E89C-49C6-B010-F07F20112A64}" type="presOf" srcId="{03AECC28-B870-4203-958F-EDC3331CF949}" destId="{16A55CDF-FDD8-4F0F-9BFF-D4C6CC2FA4A2}" srcOrd="0" destOrd="0" presId="urn:microsoft.com/office/officeart/2018/5/layout/IconLeafLabelList"/>
    <dgm:cxn modelId="{6742A41C-36C0-4F5D-915C-BF11AC3EB841}" srcId="{03AECC28-B870-4203-958F-EDC3331CF949}" destId="{966E19C5-1119-46C5-8221-5D9A9ED98C4C}" srcOrd="2" destOrd="0" parTransId="{3E2F910A-CCA4-4B44-A452-4E02D192C4D8}" sibTransId="{7C571C56-AA88-41C6-B85A-13E4E232C938}"/>
    <dgm:cxn modelId="{E45ABF28-8346-4E41-B897-826487C038CD}" type="presOf" srcId="{620FD51A-87AD-4B3F-940A-CDDE592073C4}" destId="{1D318456-0840-487D-AA78-19C5D13C391F}" srcOrd="0" destOrd="0" presId="urn:microsoft.com/office/officeart/2018/5/layout/IconLeafLabelList"/>
    <dgm:cxn modelId="{4223E337-2D6F-43E9-B0A3-BF02A834580F}" type="presOf" srcId="{37EBE642-147A-4E26-895F-3AB0802F88F7}" destId="{D6F2FADF-6AF7-4E1F-9A64-289C56064B17}" srcOrd="0" destOrd="0" presId="urn:microsoft.com/office/officeart/2018/5/layout/IconLeafLabelList"/>
    <dgm:cxn modelId="{B48F3A39-BEE8-45BC-992E-03951BF33757}" srcId="{03AECC28-B870-4203-958F-EDC3331CF949}" destId="{37EBE642-147A-4E26-895F-3AB0802F88F7}" srcOrd="0" destOrd="0" parTransId="{CEC15217-92BC-4790-A5DF-D8D9DD7ADA90}" sibTransId="{534A30E9-315F-4ECC-BD0D-4D31A14FCC74}"/>
    <dgm:cxn modelId="{C1B793D9-D235-42B2-8FAA-18D032A57DAA}" type="presOf" srcId="{966E19C5-1119-46C5-8221-5D9A9ED98C4C}" destId="{F475E5F3-AEB1-4C82-B4C6-F2AB87BC6B31}" srcOrd="0" destOrd="0" presId="urn:microsoft.com/office/officeart/2018/5/layout/IconLeafLabelList"/>
    <dgm:cxn modelId="{59F51132-431A-4BF9-A36E-C9583F685D16}" type="presParOf" srcId="{16A55CDF-FDD8-4F0F-9BFF-D4C6CC2FA4A2}" destId="{A0D0DB4D-B8D9-4570-93C1-699A022430AC}" srcOrd="0" destOrd="0" presId="urn:microsoft.com/office/officeart/2018/5/layout/IconLeafLabelList"/>
    <dgm:cxn modelId="{E3657B34-DD84-4537-A65B-2A59986BA79D}" type="presParOf" srcId="{A0D0DB4D-B8D9-4570-93C1-699A022430AC}" destId="{17B4AE6B-9CB6-4B88-8F70-620578CDC664}" srcOrd="0" destOrd="0" presId="urn:microsoft.com/office/officeart/2018/5/layout/IconLeafLabelList"/>
    <dgm:cxn modelId="{6C9051E7-2C5B-4569-8922-AD9662BA0416}" type="presParOf" srcId="{A0D0DB4D-B8D9-4570-93C1-699A022430AC}" destId="{6269C683-8C68-4294-ACE3-5F83E7BB1DB3}" srcOrd="1" destOrd="0" presId="urn:microsoft.com/office/officeart/2018/5/layout/IconLeafLabelList"/>
    <dgm:cxn modelId="{60E25F7E-3865-4AB5-BA51-111047ABC662}" type="presParOf" srcId="{A0D0DB4D-B8D9-4570-93C1-699A022430AC}" destId="{C9BAE71D-A922-4126-9ADA-7043CD5FC740}" srcOrd="2" destOrd="0" presId="urn:microsoft.com/office/officeart/2018/5/layout/IconLeafLabelList"/>
    <dgm:cxn modelId="{7365C3BB-FDE9-41D6-A51E-95DB7CD96072}" type="presParOf" srcId="{A0D0DB4D-B8D9-4570-93C1-699A022430AC}" destId="{D6F2FADF-6AF7-4E1F-9A64-289C56064B17}" srcOrd="3" destOrd="0" presId="urn:microsoft.com/office/officeart/2018/5/layout/IconLeafLabelList"/>
    <dgm:cxn modelId="{E49D9721-6C9D-44CA-963E-BC7DFAA7D814}" type="presParOf" srcId="{16A55CDF-FDD8-4F0F-9BFF-D4C6CC2FA4A2}" destId="{1CB8323A-48A6-4AC7-A8EC-7240FD68F6E8}" srcOrd="1" destOrd="0" presId="urn:microsoft.com/office/officeart/2018/5/layout/IconLeafLabelList"/>
    <dgm:cxn modelId="{8B7196DC-4441-4E0F-A636-A0E1C4183928}" type="presParOf" srcId="{16A55CDF-FDD8-4F0F-9BFF-D4C6CC2FA4A2}" destId="{5B68AA45-C728-4E0A-B95D-7E0459A3C6DD}" srcOrd="2" destOrd="0" presId="urn:microsoft.com/office/officeart/2018/5/layout/IconLeafLabelList"/>
    <dgm:cxn modelId="{A6E1157F-C662-4756-890D-5412DE81EA08}" type="presParOf" srcId="{5B68AA45-C728-4E0A-B95D-7E0459A3C6DD}" destId="{11461C1F-F64C-4B35-A6BD-53C9B5CA0716}" srcOrd="0" destOrd="0" presId="urn:microsoft.com/office/officeart/2018/5/layout/IconLeafLabelList"/>
    <dgm:cxn modelId="{3C3186A8-1BFF-4CA8-AD4C-489D575CF4B1}" type="presParOf" srcId="{5B68AA45-C728-4E0A-B95D-7E0459A3C6DD}" destId="{44B60C26-C223-4BBC-8184-CB10A8F15E6B}" srcOrd="1" destOrd="0" presId="urn:microsoft.com/office/officeart/2018/5/layout/IconLeafLabelList"/>
    <dgm:cxn modelId="{4264FCB5-F5BF-4D61-A264-BC5ED3C42127}" type="presParOf" srcId="{5B68AA45-C728-4E0A-B95D-7E0459A3C6DD}" destId="{91B7BBF0-B260-4890-9AE4-6BA5B539149D}" srcOrd="2" destOrd="0" presId="urn:microsoft.com/office/officeart/2018/5/layout/IconLeafLabelList"/>
    <dgm:cxn modelId="{2B1639AD-9230-48AC-A168-70E5F759961B}" type="presParOf" srcId="{5B68AA45-C728-4E0A-B95D-7E0459A3C6DD}" destId="{1D318456-0840-487D-AA78-19C5D13C391F}" srcOrd="3" destOrd="0" presId="urn:microsoft.com/office/officeart/2018/5/layout/IconLeafLabelList"/>
    <dgm:cxn modelId="{03763BE3-A159-447A-94ED-CA4C0E54C2C7}" type="presParOf" srcId="{16A55CDF-FDD8-4F0F-9BFF-D4C6CC2FA4A2}" destId="{A19D653D-6684-40E8-8E82-B4E34061CB5D}" srcOrd="3" destOrd="0" presId="urn:microsoft.com/office/officeart/2018/5/layout/IconLeafLabelList"/>
    <dgm:cxn modelId="{A34AD333-4248-4FA3-8142-9023D1F0D31A}" type="presParOf" srcId="{16A55CDF-FDD8-4F0F-9BFF-D4C6CC2FA4A2}" destId="{157677A5-8B3A-4130-A331-DF7F8FEC4B4A}" srcOrd="4" destOrd="0" presId="urn:microsoft.com/office/officeart/2018/5/layout/IconLeafLabelList"/>
    <dgm:cxn modelId="{E13F06B5-1449-418C-8B4B-F0753F499A68}" type="presParOf" srcId="{157677A5-8B3A-4130-A331-DF7F8FEC4B4A}" destId="{54599D4C-0B9A-418D-9509-8CA250AFA510}" srcOrd="0" destOrd="0" presId="urn:microsoft.com/office/officeart/2018/5/layout/IconLeafLabelList"/>
    <dgm:cxn modelId="{72655F43-87A3-4378-83A3-0E4584E5B447}" type="presParOf" srcId="{157677A5-8B3A-4130-A331-DF7F8FEC4B4A}" destId="{17E3C91B-7207-4CE7-8554-1BB4CB4D776B}" srcOrd="1" destOrd="0" presId="urn:microsoft.com/office/officeart/2018/5/layout/IconLeafLabelList"/>
    <dgm:cxn modelId="{B3021A32-5D05-49B7-8263-B10D8C9EEDDE}" type="presParOf" srcId="{157677A5-8B3A-4130-A331-DF7F8FEC4B4A}" destId="{17792EF9-EDB2-4357-A2DD-511B0AB43B61}" srcOrd="2" destOrd="0" presId="urn:microsoft.com/office/officeart/2018/5/layout/IconLeafLabelList"/>
    <dgm:cxn modelId="{8599783B-F131-4ADC-90CF-A15529C37D92}" type="presParOf" srcId="{157677A5-8B3A-4130-A331-DF7F8FEC4B4A}" destId="{F475E5F3-AEB1-4C82-B4C6-F2AB87BC6B3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50F73-F623-4F0F-AE0C-8DE3460BF585}">
      <dsp:nvSpPr>
        <dsp:cNvPr id="0" name=""/>
        <dsp:cNvSpPr/>
      </dsp:nvSpPr>
      <dsp:spPr>
        <a:xfrm>
          <a:off x="0" y="938924"/>
          <a:ext cx="6668792" cy="17334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516798-813A-4BBF-A4E8-7CCAFA51908A}">
      <dsp:nvSpPr>
        <dsp:cNvPr id="0" name=""/>
        <dsp:cNvSpPr/>
      </dsp:nvSpPr>
      <dsp:spPr>
        <a:xfrm>
          <a:off x="524353" y="1328940"/>
          <a:ext cx="953370" cy="953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FFCCC7-BA11-447A-8958-33B3505B4E6B}">
      <dsp:nvSpPr>
        <dsp:cNvPr id="0" name=""/>
        <dsp:cNvSpPr/>
      </dsp:nvSpPr>
      <dsp:spPr>
        <a:xfrm>
          <a:off x="2002077" y="938924"/>
          <a:ext cx="4666714" cy="173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452" tIns="183452" rIns="183452" bIns="183452" numCol="1" spcCol="1270" anchor="ctr" anchorCtr="0">
          <a:noAutofit/>
        </a:bodyPr>
        <a:lstStyle/>
        <a:p>
          <a:pPr marL="0" lvl="0" indent="0" algn="l" defTabSz="622300">
            <a:lnSpc>
              <a:spcPct val="90000"/>
            </a:lnSpc>
            <a:spcBef>
              <a:spcPct val="0"/>
            </a:spcBef>
            <a:spcAft>
              <a:spcPct val="35000"/>
            </a:spcAft>
            <a:buNone/>
          </a:pPr>
          <a:r>
            <a:rPr lang="en-US" sz="1400" kern="1200"/>
            <a:t>This project aims to build a portable and battery efficient GPS tracker that sends out its location through a GSM or GPRS interface, thus being able to send the GPS coordinates of its location to the user either by SMS or by updating a web-rendered map.</a:t>
          </a:r>
        </a:p>
      </dsp:txBody>
      <dsp:txXfrm>
        <a:off x="2002077" y="938924"/>
        <a:ext cx="4666714" cy="1733400"/>
      </dsp:txXfrm>
    </dsp:sp>
    <dsp:sp modelId="{529005D7-3D72-421D-A9AA-113A2464C592}">
      <dsp:nvSpPr>
        <dsp:cNvPr id="0" name=""/>
        <dsp:cNvSpPr/>
      </dsp:nvSpPr>
      <dsp:spPr>
        <a:xfrm>
          <a:off x="0" y="3105675"/>
          <a:ext cx="6668792" cy="17334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824D0B-E1BE-4692-9431-7B1487DD9D42}">
      <dsp:nvSpPr>
        <dsp:cNvPr id="0" name=""/>
        <dsp:cNvSpPr/>
      </dsp:nvSpPr>
      <dsp:spPr>
        <a:xfrm>
          <a:off x="524353" y="3495690"/>
          <a:ext cx="953370" cy="95337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4D9979-B729-460D-9C22-E48E1AB49430}">
      <dsp:nvSpPr>
        <dsp:cNvPr id="0" name=""/>
        <dsp:cNvSpPr/>
      </dsp:nvSpPr>
      <dsp:spPr>
        <a:xfrm>
          <a:off x="2002077" y="3105675"/>
          <a:ext cx="4666714" cy="173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452" tIns="183452" rIns="183452" bIns="183452" numCol="1" spcCol="1270" anchor="ctr" anchorCtr="0">
          <a:noAutofit/>
        </a:bodyPr>
        <a:lstStyle/>
        <a:p>
          <a:pPr marL="0" lvl="0" indent="0" algn="l" defTabSz="622300">
            <a:lnSpc>
              <a:spcPct val="90000"/>
            </a:lnSpc>
            <a:spcBef>
              <a:spcPct val="0"/>
            </a:spcBef>
            <a:spcAft>
              <a:spcPct val="35000"/>
            </a:spcAft>
            <a:buNone/>
          </a:pPr>
          <a:r>
            <a:rPr lang="en-US" sz="1400" kern="1200"/>
            <a:t>This module will have 2 functioning states: SLEEP mode in which the GPS tracker will aim to consume the least amount of power as possible. This state is useful for when the tracker remains still for extended periods of time. The other state, GET_GPS, is being used when the module is in motion and will send its GPS coordinates to the user.</a:t>
          </a:r>
        </a:p>
      </dsp:txBody>
      <dsp:txXfrm>
        <a:off x="2002077" y="3105675"/>
        <a:ext cx="4666714" cy="1733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D8D2F-315F-4DE0-B6A8-A261076A3CFA}">
      <dsp:nvSpPr>
        <dsp:cNvPr id="0" name=""/>
        <dsp:cNvSpPr/>
      </dsp:nvSpPr>
      <dsp:spPr>
        <a:xfrm>
          <a:off x="0" y="0"/>
          <a:ext cx="6668792"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D6A76A6-BDB7-4C4C-B4B8-D67498035353}">
      <dsp:nvSpPr>
        <dsp:cNvPr id="0" name=""/>
        <dsp:cNvSpPr/>
      </dsp:nvSpPr>
      <dsp:spPr>
        <a:xfrm>
          <a:off x="0" y="0"/>
          <a:ext cx="6668792" cy="1444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The GPS tracker will be built around these three main modules:</a:t>
          </a:r>
        </a:p>
      </dsp:txBody>
      <dsp:txXfrm>
        <a:off x="0" y="0"/>
        <a:ext cx="6668792" cy="1444500"/>
      </dsp:txXfrm>
    </dsp:sp>
    <dsp:sp modelId="{D6DF7355-8A5F-4FAC-83F4-0064DAC8AD20}">
      <dsp:nvSpPr>
        <dsp:cNvPr id="0" name=""/>
        <dsp:cNvSpPr/>
      </dsp:nvSpPr>
      <dsp:spPr>
        <a:xfrm>
          <a:off x="0" y="1444500"/>
          <a:ext cx="6668792"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7EAF3F4-0167-4CB9-82E8-B3EBB0035D7E}">
      <dsp:nvSpPr>
        <dsp:cNvPr id="0" name=""/>
        <dsp:cNvSpPr/>
      </dsp:nvSpPr>
      <dsp:spPr>
        <a:xfrm>
          <a:off x="0" y="1444500"/>
          <a:ext cx="6668792" cy="1444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I: MCHP AVR128DA48 </a:t>
          </a:r>
          <a:r>
            <a:rPr lang="el-GR" sz="1500" kern="1200"/>
            <a:t>μ</a:t>
          </a:r>
          <a:r>
            <a:rPr lang="en-US" sz="1500" kern="1200"/>
            <a:t>Controller- main processing unit which communicates with the other modules and controls them.</a:t>
          </a:r>
        </a:p>
      </dsp:txBody>
      <dsp:txXfrm>
        <a:off x="0" y="1444500"/>
        <a:ext cx="6668792" cy="1444500"/>
      </dsp:txXfrm>
    </dsp:sp>
    <dsp:sp modelId="{F40917D7-7E13-4FB7-A92D-3736525367A3}">
      <dsp:nvSpPr>
        <dsp:cNvPr id="0" name=""/>
        <dsp:cNvSpPr/>
      </dsp:nvSpPr>
      <dsp:spPr>
        <a:xfrm>
          <a:off x="0" y="2889000"/>
          <a:ext cx="6668792"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02881CE-5631-4221-9D0E-22F3BA7B85F6}">
      <dsp:nvSpPr>
        <dsp:cNvPr id="0" name=""/>
        <dsp:cNvSpPr/>
      </dsp:nvSpPr>
      <dsp:spPr>
        <a:xfrm>
          <a:off x="0" y="2889000"/>
          <a:ext cx="6668792" cy="1444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II: SIMCOM SIM808 GSM/GPRS+GPS module – the main communication interface with the outside world, being able to extract its exact GPS coordinates and access GSM/GPRS networks using a SIM card.</a:t>
          </a:r>
        </a:p>
      </dsp:txBody>
      <dsp:txXfrm>
        <a:off x="0" y="2889000"/>
        <a:ext cx="6668792" cy="1444500"/>
      </dsp:txXfrm>
    </dsp:sp>
    <dsp:sp modelId="{6E08C053-1B83-445B-878F-9E148D215B35}">
      <dsp:nvSpPr>
        <dsp:cNvPr id="0" name=""/>
        <dsp:cNvSpPr/>
      </dsp:nvSpPr>
      <dsp:spPr>
        <a:xfrm>
          <a:off x="0" y="4333500"/>
          <a:ext cx="6668792"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D5D36AC-16ED-4AA8-8EB2-0DC6C80A9898}">
      <dsp:nvSpPr>
        <dsp:cNvPr id="0" name=""/>
        <dsp:cNvSpPr/>
      </dsp:nvSpPr>
      <dsp:spPr>
        <a:xfrm>
          <a:off x="0" y="4333500"/>
          <a:ext cx="6668792" cy="1444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III: BOSCH BMI160 accelerometer – this module can sense sudden movements, thus alerting the </a:t>
          </a:r>
          <a:r>
            <a:rPr lang="el-GR" sz="1500" kern="1200"/>
            <a:t>μ</a:t>
          </a:r>
          <a:r>
            <a:rPr lang="en-US" sz="1500" kern="1200"/>
            <a:t>C when the tracker is being moved. We are allowing the tracker to remain in its lowest power consumption mode while it is not moving.</a:t>
          </a:r>
        </a:p>
        <a:p>
          <a:pPr marL="0" lvl="0" indent="0" algn="l" defTabSz="666750">
            <a:lnSpc>
              <a:spcPct val="90000"/>
            </a:lnSpc>
            <a:spcBef>
              <a:spcPct val="0"/>
            </a:spcBef>
            <a:spcAft>
              <a:spcPct val="35000"/>
            </a:spcAft>
            <a:buNone/>
          </a:pPr>
          <a:r>
            <a:rPr lang="en-US" sz="1500" kern="1200"/>
            <a:t>Due to stock shortages, this part had been swapped with STM LIS331DLH Accelerometer </a:t>
          </a:r>
        </a:p>
      </dsp:txBody>
      <dsp:txXfrm>
        <a:off x="0" y="4333500"/>
        <a:ext cx="6668792" cy="1444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4AE6B-9CB6-4B88-8F70-620578CDC664}">
      <dsp:nvSpPr>
        <dsp:cNvPr id="0" name=""/>
        <dsp:cNvSpPr/>
      </dsp:nvSpPr>
      <dsp:spPr>
        <a:xfrm>
          <a:off x="489978" y="45507"/>
          <a:ext cx="1372500" cy="13725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69C683-8C68-4294-ACE3-5F83E7BB1DB3}">
      <dsp:nvSpPr>
        <dsp:cNvPr id="0" name=""/>
        <dsp:cNvSpPr/>
      </dsp:nvSpPr>
      <dsp:spPr>
        <a:xfrm>
          <a:off x="782478" y="338007"/>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F2FADF-6AF7-4E1F-9A64-289C56064B17}">
      <dsp:nvSpPr>
        <dsp:cNvPr id="0" name=""/>
        <dsp:cNvSpPr/>
      </dsp:nvSpPr>
      <dsp:spPr>
        <a:xfrm>
          <a:off x="51228" y="1845508"/>
          <a:ext cx="22500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Fully integrate GPRS communication (currently main communication is made through GSM with SMS text messages) </a:t>
          </a:r>
        </a:p>
      </dsp:txBody>
      <dsp:txXfrm>
        <a:off x="51228" y="1845508"/>
        <a:ext cx="2250000" cy="765000"/>
      </dsp:txXfrm>
    </dsp:sp>
    <dsp:sp modelId="{11461C1F-F64C-4B35-A6BD-53C9B5CA0716}">
      <dsp:nvSpPr>
        <dsp:cNvPr id="0" name=""/>
        <dsp:cNvSpPr/>
      </dsp:nvSpPr>
      <dsp:spPr>
        <a:xfrm>
          <a:off x="3133728" y="45507"/>
          <a:ext cx="1372500" cy="13725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B60C26-C223-4BBC-8184-CB10A8F15E6B}">
      <dsp:nvSpPr>
        <dsp:cNvPr id="0" name=""/>
        <dsp:cNvSpPr/>
      </dsp:nvSpPr>
      <dsp:spPr>
        <a:xfrm>
          <a:off x="3426228" y="338007"/>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318456-0840-487D-AA78-19C5D13C391F}">
      <dsp:nvSpPr>
        <dsp:cNvPr id="0" name=""/>
        <dsp:cNvSpPr/>
      </dsp:nvSpPr>
      <dsp:spPr>
        <a:xfrm>
          <a:off x="2694978" y="1845508"/>
          <a:ext cx="22500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Achieve full communication with a web-site that will store the current and previous GPS coordinates into a database.</a:t>
          </a:r>
        </a:p>
      </dsp:txBody>
      <dsp:txXfrm>
        <a:off x="2694978" y="1845508"/>
        <a:ext cx="2250000" cy="765000"/>
      </dsp:txXfrm>
    </dsp:sp>
    <dsp:sp modelId="{54599D4C-0B9A-418D-9509-8CA250AFA510}">
      <dsp:nvSpPr>
        <dsp:cNvPr id="0" name=""/>
        <dsp:cNvSpPr/>
      </dsp:nvSpPr>
      <dsp:spPr>
        <a:xfrm>
          <a:off x="1811853" y="3173007"/>
          <a:ext cx="1372500" cy="13725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E3C91B-7207-4CE7-8554-1BB4CB4D776B}">
      <dsp:nvSpPr>
        <dsp:cNvPr id="0" name=""/>
        <dsp:cNvSpPr/>
      </dsp:nvSpPr>
      <dsp:spPr>
        <a:xfrm>
          <a:off x="2104353" y="3465508"/>
          <a:ext cx="787500" cy="7875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75E5F3-AEB1-4C82-B4C6-F2AB87BC6B31}">
      <dsp:nvSpPr>
        <dsp:cNvPr id="0" name=""/>
        <dsp:cNvSpPr/>
      </dsp:nvSpPr>
      <dsp:spPr>
        <a:xfrm>
          <a:off x="1373103" y="4973008"/>
          <a:ext cx="22500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Improve readability of the software.</a:t>
          </a:r>
        </a:p>
      </dsp:txBody>
      <dsp:txXfrm>
        <a:off x="1373103" y="4973008"/>
        <a:ext cx="2250000" cy="765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8/11/2022</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9390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8/11/2022</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561419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8/11/2022</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146135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8/11/2022</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666107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8/11/2022</a:t>
            </a:fld>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05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8/11/2022</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67577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8/11/2022</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13736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8/11/2022</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385416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8/11/2022</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107663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8/11/2022</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958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8/11/2022</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636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8/11/2022</a:t>
            </a:fld>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371109450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14" r:id="rId5"/>
    <p:sldLayoutId id="2147483719" r:id="rId6"/>
    <p:sldLayoutId id="2147483715" r:id="rId7"/>
    <p:sldLayoutId id="2147483716" r:id="rId8"/>
    <p:sldLayoutId id="2147483717" r:id="rId9"/>
    <p:sldLayoutId id="2147483718" r:id="rId10"/>
    <p:sldLayoutId id="2147483720"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6.sv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hyperlink" Target="https://bitbucket.microchip.com/projects/MCU8NPIAPPS/repos/gsm_tracker_internship/browse?at=feature%2FBeta" TargetMode="External"/><Relationship Id="rId9" Type="http://schemas.openxmlformats.org/officeDocument/2006/relationships/hyperlink" Target="https://ec2-35-159-50-103.eu-central-1.compute.amazonaws.com/dashboard/"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A27539-4286-4FA8-9DA6-7CF23744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5EC5D-A9D9-4637-9995-01375CAB464B}"/>
              </a:ext>
            </a:extLst>
          </p:cNvPr>
          <p:cNvSpPr>
            <a:spLocks noGrp="1"/>
          </p:cNvSpPr>
          <p:nvPr>
            <p:ph type="ctrTitle"/>
          </p:nvPr>
        </p:nvSpPr>
        <p:spPr>
          <a:xfrm>
            <a:off x="7112369" y="1079500"/>
            <a:ext cx="4078800" cy="2138400"/>
          </a:xfrm>
        </p:spPr>
        <p:txBody>
          <a:bodyPr>
            <a:normAutofit fontScale="90000"/>
          </a:bodyPr>
          <a:lstStyle/>
          <a:p>
            <a:r>
              <a:rPr lang="en-US"/>
              <a:t>Internship</a:t>
            </a:r>
            <a:br>
              <a:rPr lang="en-US"/>
            </a:br>
            <a:r>
              <a:rPr lang="en-US"/>
              <a:t>Project</a:t>
            </a:r>
            <a:br>
              <a:rPr lang="en-US"/>
            </a:br>
            <a:r>
              <a:rPr lang="en-US"/>
              <a:t>GPS Tracker</a:t>
            </a:r>
          </a:p>
        </p:txBody>
      </p:sp>
      <p:sp>
        <p:nvSpPr>
          <p:cNvPr id="3" name="Subtitle 2">
            <a:extLst>
              <a:ext uri="{FF2B5EF4-FFF2-40B4-BE49-F238E27FC236}">
                <a16:creationId xmlns:a16="http://schemas.microsoft.com/office/drawing/2014/main" id="{FEAEBDD2-6799-44F8-9F21-8D607DCFC4C4}"/>
              </a:ext>
            </a:extLst>
          </p:cNvPr>
          <p:cNvSpPr>
            <a:spLocks noGrp="1"/>
          </p:cNvSpPr>
          <p:nvPr>
            <p:ph type="subTitle" idx="1"/>
          </p:nvPr>
        </p:nvSpPr>
        <p:spPr>
          <a:xfrm>
            <a:off x="7112369" y="4113213"/>
            <a:ext cx="4078800" cy="1655762"/>
          </a:xfrm>
        </p:spPr>
        <p:txBody>
          <a:bodyPr>
            <a:normAutofit/>
          </a:bodyPr>
          <a:lstStyle/>
          <a:p>
            <a:r>
              <a:rPr lang="en-US"/>
              <a:t>Final Presentation</a:t>
            </a:r>
          </a:p>
          <a:p>
            <a:r>
              <a:rPr lang="en-US"/>
              <a:t>Final Buld and Improvements</a:t>
            </a:r>
          </a:p>
        </p:txBody>
      </p:sp>
      <p:pic>
        <p:nvPicPr>
          <p:cNvPr id="4" name="Picture 3" descr="White circuit board pattern">
            <a:extLst>
              <a:ext uri="{FF2B5EF4-FFF2-40B4-BE49-F238E27FC236}">
                <a16:creationId xmlns:a16="http://schemas.microsoft.com/office/drawing/2014/main" id="{83CF4A75-4E08-66D3-21C2-54497AAA0499}"/>
              </a:ext>
            </a:extLst>
          </p:cNvPr>
          <p:cNvPicPr>
            <a:picLocks noChangeAspect="1"/>
          </p:cNvPicPr>
          <p:nvPr/>
        </p:nvPicPr>
        <p:blipFill rotWithShape="1">
          <a:blip r:embed="rId2"/>
          <a:srcRect l="10612" r="22552"/>
          <a:stretch/>
        </p:blipFill>
        <p:spPr>
          <a:xfrm>
            <a:off x="20" y="10"/>
            <a:ext cx="6111518" cy="6857990"/>
          </a:xfrm>
          <a:prstGeom prst="rect">
            <a:avLst/>
          </a:prstGeom>
        </p:spPr>
      </p:pic>
      <p:cxnSp>
        <p:nvCxnSpPr>
          <p:cNvPr id="11" name="Straight Connector 10">
            <a:extLst>
              <a:ext uri="{FF2B5EF4-FFF2-40B4-BE49-F238E27FC236}">
                <a16:creationId xmlns:a16="http://schemas.microsoft.com/office/drawing/2014/main" id="{C5E74535-9C0E-4211-B088-610AD56262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55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A76F9-105D-4596-9340-5F8C00267580}"/>
              </a:ext>
            </a:extLst>
          </p:cNvPr>
          <p:cNvSpPr>
            <a:spLocks noGrp="1"/>
          </p:cNvSpPr>
          <p:nvPr>
            <p:ph type="title"/>
          </p:nvPr>
        </p:nvSpPr>
        <p:spPr/>
        <p:txBody>
          <a:bodyPr/>
          <a:lstStyle/>
          <a:p>
            <a:r>
              <a:rPr lang="en-US"/>
              <a:t>GPS TRACKER </a:t>
            </a:r>
            <a:r>
              <a:rPr lang="en-US">
                <a:solidFill>
                  <a:srgbClr val="33CC33">
                    <a:alpha val="60000"/>
                  </a:srgbClr>
                </a:solidFill>
              </a:rPr>
              <a:t>HW and PCB design</a:t>
            </a:r>
            <a:br>
              <a:rPr lang="en-US">
                <a:solidFill>
                  <a:srgbClr val="33CC33">
                    <a:alpha val="60000"/>
                  </a:srgbClr>
                </a:solidFill>
              </a:rPr>
            </a:br>
            <a:endParaRPr lang="en-US"/>
          </a:p>
        </p:txBody>
      </p:sp>
      <p:sp>
        <p:nvSpPr>
          <p:cNvPr id="3" name="Content Placeholder 2">
            <a:extLst>
              <a:ext uri="{FF2B5EF4-FFF2-40B4-BE49-F238E27FC236}">
                <a16:creationId xmlns:a16="http://schemas.microsoft.com/office/drawing/2014/main" id="{79E2D60E-8A5C-4336-ADE0-522890045ABE}"/>
              </a:ext>
            </a:extLst>
          </p:cNvPr>
          <p:cNvSpPr>
            <a:spLocks noGrp="1"/>
          </p:cNvSpPr>
          <p:nvPr>
            <p:ph idx="1"/>
          </p:nvPr>
        </p:nvSpPr>
        <p:spPr>
          <a:xfrm>
            <a:off x="989400" y="1224951"/>
            <a:ext cx="10213200" cy="4501165"/>
          </a:xfrm>
        </p:spPr>
        <p:txBody>
          <a:bodyPr/>
          <a:lstStyle/>
          <a:p>
            <a:r>
              <a:rPr lang="en-US"/>
              <a:t>In this stage a fully functioning HW PCB design has been achieved, which is more portable and easier to use than the HW Prototype built using breakout shields.</a:t>
            </a:r>
          </a:p>
          <a:p>
            <a:r>
              <a:rPr lang="en-US"/>
              <a:t>Due to several constraints, the portability factor is not fully achieved, but the HW proved to have excellent RF performance and acceptable power consumption.</a:t>
            </a:r>
          </a:p>
        </p:txBody>
      </p:sp>
    </p:spTree>
    <p:extLst>
      <p:ext uri="{BB962C8B-B14F-4D97-AF65-F5344CB8AC3E}">
        <p14:creationId xmlns:p14="http://schemas.microsoft.com/office/powerpoint/2010/main" val="2164562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59" name="Straight Connector 28">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60" name="Group 30">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32" name="Group 31">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34"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61" name="Rectangle 36">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6CF218-084B-42A6-B977-9F79E8914135}"/>
              </a:ext>
            </a:extLst>
          </p:cNvPr>
          <p:cNvSpPr>
            <a:spLocks noGrp="1"/>
          </p:cNvSpPr>
          <p:nvPr>
            <p:ph type="title"/>
          </p:nvPr>
        </p:nvSpPr>
        <p:spPr>
          <a:xfrm>
            <a:off x="1080918" y="-24196"/>
            <a:ext cx="10023531" cy="1112837"/>
          </a:xfrm>
        </p:spPr>
        <p:txBody>
          <a:bodyPr vert="horz" lIns="91440" tIns="45720" rIns="91440" bIns="45720" rtlCol="0" anchor="b" anchorCtr="0">
            <a:normAutofit/>
          </a:bodyPr>
          <a:lstStyle/>
          <a:p>
            <a:pPr algn="ctr">
              <a:lnSpc>
                <a:spcPct val="90000"/>
              </a:lnSpc>
            </a:pPr>
            <a:r>
              <a:rPr lang="en-US" sz="3700"/>
              <a:t>GPS TRACKER  </a:t>
            </a:r>
            <a:r>
              <a:rPr lang="en-US" sz="3700">
                <a:solidFill>
                  <a:srgbClr val="00B050"/>
                </a:solidFill>
              </a:rPr>
              <a:t>HW Schematic</a:t>
            </a:r>
            <a:br>
              <a:rPr lang="en-US" sz="3700"/>
            </a:br>
            <a:endParaRPr lang="en-US" sz="3700"/>
          </a:p>
        </p:txBody>
      </p:sp>
      <p:cxnSp>
        <p:nvCxnSpPr>
          <p:cNvPr id="62" name="Straight Connector 38">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191159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19" name="Content Placeholder 18">
            <a:extLst>
              <a:ext uri="{FF2B5EF4-FFF2-40B4-BE49-F238E27FC236}">
                <a16:creationId xmlns:a16="http://schemas.microsoft.com/office/drawing/2014/main" id="{89CCFEBC-7E1F-42D7-B58F-EF0271068482}"/>
              </a:ext>
            </a:extLst>
          </p:cNvPr>
          <p:cNvPicPr>
            <a:picLocks noGrp="1" noChangeAspect="1"/>
          </p:cNvPicPr>
          <p:nvPr>
            <p:ph idx="1"/>
          </p:nvPr>
        </p:nvPicPr>
        <p:blipFill>
          <a:blip r:embed="rId2"/>
          <a:stretch>
            <a:fillRect/>
          </a:stretch>
        </p:blipFill>
        <p:spPr>
          <a:xfrm>
            <a:off x="1046971" y="472772"/>
            <a:ext cx="10091423" cy="6385228"/>
          </a:xfrm>
        </p:spPr>
      </p:pic>
    </p:spTree>
    <p:extLst>
      <p:ext uri="{BB962C8B-B14F-4D97-AF65-F5344CB8AC3E}">
        <p14:creationId xmlns:p14="http://schemas.microsoft.com/office/powerpoint/2010/main" val="417610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E019-B6E8-4B46-B541-1EA2B6ABA9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C516B7-BC52-4D85-9764-F6AFB607FB8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2FE66B8-41C9-4378-A44A-E454C196B0CA}"/>
              </a:ext>
            </a:extLst>
          </p:cNvPr>
          <p:cNvPicPr>
            <a:picLocks noChangeAspect="1"/>
          </p:cNvPicPr>
          <p:nvPr/>
        </p:nvPicPr>
        <p:blipFill>
          <a:blip r:embed="rId2"/>
          <a:stretch>
            <a:fillRect/>
          </a:stretch>
        </p:blipFill>
        <p:spPr>
          <a:xfrm>
            <a:off x="677898" y="0"/>
            <a:ext cx="10836203" cy="6858000"/>
          </a:xfrm>
          <a:prstGeom prst="rect">
            <a:avLst/>
          </a:prstGeom>
        </p:spPr>
      </p:pic>
    </p:spTree>
    <p:extLst>
      <p:ext uri="{BB962C8B-B14F-4D97-AF65-F5344CB8AC3E}">
        <p14:creationId xmlns:p14="http://schemas.microsoft.com/office/powerpoint/2010/main" val="2331498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9B3FB-7425-4FAF-87EF-5A956795B5F0}"/>
              </a:ext>
            </a:extLst>
          </p:cNvPr>
          <p:cNvSpPr>
            <a:spLocks noGrp="1"/>
          </p:cNvSpPr>
          <p:nvPr>
            <p:ph type="title"/>
          </p:nvPr>
        </p:nvSpPr>
        <p:spPr>
          <a:xfrm>
            <a:off x="989400" y="0"/>
            <a:ext cx="10213200" cy="602351"/>
          </a:xfrm>
        </p:spPr>
        <p:txBody>
          <a:bodyPr/>
          <a:lstStyle/>
          <a:p>
            <a:r>
              <a:rPr lang="en-US"/>
              <a:t>			GPS TRACKER </a:t>
            </a:r>
            <a:r>
              <a:rPr lang="en-US">
                <a:solidFill>
                  <a:srgbClr val="00B050"/>
                </a:solidFill>
              </a:rPr>
              <a:t>PCB Layout</a:t>
            </a:r>
          </a:p>
        </p:txBody>
      </p:sp>
      <p:sp>
        <p:nvSpPr>
          <p:cNvPr id="9" name="Content Placeholder 8">
            <a:extLst>
              <a:ext uri="{FF2B5EF4-FFF2-40B4-BE49-F238E27FC236}">
                <a16:creationId xmlns:a16="http://schemas.microsoft.com/office/drawing/2014/main" id="{02A59A31-6F45-4107-AE18-CBA526BB503A}"/>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6C447C9E-2361-4B86-A492-9B05356A6781}"/>
              </a:ext>
            </a:extLst>
          </p:cNvPr>
          <p:cNvPicPr>
            <a:picLocks noChangeAspect="1"/>
          </p:cNvPicPr>
          <p:nvPr/>
        </p:nvPicPr>
        <p:blipFill>
          <a:blip r:embed="rId2"/>
          <a:stretch>
            <a:fillRect/>
          </a:stretch>
        </p:blipFill>
        <p:spPr>
          <a:xfrm>
            <a:off x="6281058" y="1061300"/>
            <a:ext cx="5137203" cy="5175598"/>
          </a:xfrm>
          <a:prstGeom prst="rect">
            <a:avLst/>
          </a:prstGeom>
        </p:spPr>
      </p:pic>
      <p:pic>
        <p:nvPicPr>
          <p:cNvPr id="13" name="Picture 12">
            <a:extLst>
              <a:ext uri="{FF2B5EF4-FFF2-40B4-BE49-F238E27FC236}">
                <a16:creationId xmlns:a16="http://schemas.microsoft.com/office/drawing/2014/main" id="{9464D0F0-1624-4862-B98C-5A62B7D85B3D}"/>
              </a:ext>
            </a:extLst>
          </p:cNvPr>
          <p:cNvPicPr>
            <a:picLocks noChangeAspect="1"/>
          </p:cNvPicPr>
          <p:nvPr/>
        </p:nvPicPr>
        <p:blipFill>
          <a:blip r:embed="rId3"/>
          <a:stretch>
            <a:fillRect/>
          </a:stretch>
        </p:blipFill>
        <p:spPr>
          <a:xfrm>
            <a:off x="420056" y="1061300"/>
            <a:ext cx="5055079" cy="5175598"/>
          </a:xfrm>
          <a:prstGeom prst="rect">
            <a:avLst/>
          </a:prstGeom>
        </p:spPr>
      </p:pic>
      <p:sp>
        <p:nvSpPr>
          <p:cNvPr id="14" name="TextBox 13">
            <a:extLst>
              <a:ext uri="{FF2B5EF4-FFF2-40B4-BE49-F238E27FC236}">
                <a16:creationId xmlns:a16="http://schemas.microsoft.com/office/drawing/2014/main" id="{5922FA1F-E192-4FBD-BB76-D7EB304D8C1A}"/>
              </a:ext>
            </a:extLst>
          </p:cNvPr>
          <p:cNvSpPr txBox="1"/>
          <p:nvPr/>
        </p:nvSpPr>
        <p:spPr>
          <a:xfrm>
            <a:off x="1742535" y="727260"/>
            <a:ext cx="1399294" cy="369332"/>
          </a:xfrm>
          <a:prstGeom prst="rect">
            <a:avLst/>
          </a:prstGeom>
          <a:noFill/>
        </p:spPr>
        <p:txBody>
          <a:bodyPr wrap="none" rtlCol="0">
            <a:spAutoFit/>
          </a:bodyPr>
          <a:lstStyle/>
          <a:p>
            <a:r>
              <a:rPr lang="en-US"/>
              <a:t>TOP Layout</a:t>
            </a:r>
          </a:p>
        </p:txBody>
      </p:sp>
      <p:sp>
        <p:nvSpPr>
          <p:cNvPr id="15" name="TextBox 14">
            <a:extLst>
              <a:ext uri="{FF2B5EF4-FFF2-40B4-BE49-F238E27FC236}">
                <a16:creationId xmlns:a16="http://schemas.microsoft.com/office/drawing/2014/main" id="{1C5C0C72-E19F-4BF5-BEC9-B5E1032FEB12}"/>
              </a:ext>
            </a:extLst>
          </p:cNvPr>
          <p:cNvSpPr txBox="1"/>
          <p:nvPr/>
        </p:nvSpPr>
        <p:spPr>
          <a:xfrm>
            <a:off x="8176415" y="742039"/>
            <a:ext cx="1937453" cy="369332"/>
          </a:xfrm>
          <a:prstGeom prst="rect">
            <a:avLst/>
          </a:prstGeom>
          <a:noFill/>
        </p:spPr>
        <p:txBody>
          <a:bodyPr wrap="none" rtlCol="0">
            <a:spAutoFit/>
          </a:bodyPr>
          <a:lstStyle/>
          <a:p>
            <a:r>
              <a:rPr lang="en-US"/>
              <a:t>BOTTOM Layout</a:t>
            </a:r>
          </a:p>
        </p:txBody>
      </p:sp>
    </p:spTree>
    <p:extLst>
      <p:ext uri="{BB962C8B-B14F-4D97-AF65-F5344CB8AC3E}">
        <p14:creationId xmlns:p14="http://schemas.microsoft.com/office/powerpoint/2010/main" val="1601921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3" name="Group 12">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5"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4"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8" name="Rectangle 17">
            <a:extLst>
              <a:ext uri="{FF2B5EF4-FFF2-40B4-BE49-F238E27FC236}">
                <a16:creationId xmlns:a16="http://schemas.microsoft.com/office/drawing/2014/main" id="{42EC32AE-E4F8-4BC6-BEF2-B48BDD157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FE613-9197-4802-88A5-7AB46F8F33BA}"/>
              </a:ext>
            </a:extLst>
          </p:cNvPr>
          <p:cNvSpPr>
            <a:spLocks noGrp="1"/>
          </p:cNvSpPr>
          <p:nvPr>
            <p:ph type="title"/>
          </p:nvPr>
        </p:nvSpPr>
        <p:spPr>
          <a:xfrm>
            <a:off x="7305405" y="332629"/>
            <a:ext cx="3882286" cy="2138400"/>
          </a:xfrm>
        </p:spPr>
        <p:txBody>
          <a:bodyPr vert="horz" lIns="91440" tIns="45720" rIns="91440" bIns="45720" rtlCol="0" anchor="b" anchorCtr="0">
            <a:normAutofit/>
          </a:bodyPr>
          <a:lstStyle/>
          <a:p>
            <a:pPr algn="ctr"/>
            <a:r>
              <a:rPr lang="en-US" sz="4400"/>
              <a:t>GPS TRACKER </a:t>
            </a:r>
            <a:r>
              <a:rPr lang="en-US" sz="4400">
                <a:solidFill>
                  <a:srgbClr val="00B050"/>
                </a:solidFill>
              </a:rPr>
              <a:t>Final PCB</a:t>
            </a:r>
          </a:p>
        </p:txBody>
      </p:sp>
      <p:cxnSp>
        <p:nvCxnSpPr>
          <p:cNvPr id="20" name="Straight Connector 19">
            <a:extLst>
              <a:ext uri="{FF2B5EF4-FFF2-40B4-BE49-F238E27FC236}">
                <a16:creationId xmlns:a16="http://schemas.microsoft.com/office/drawing/2014/main" id="{5211C822-2379-4749-95C7-3CDA93294E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2006"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6D14DD5-0600-4C01-BDC1-09D3CAF6F626}"/>
              </a:ext>
            </a:extLst>
          </p:cNvPr>
          <p:cNvPicPr>
            <a:picLocks noChangeAspect="1"/>
          </p:cNvPicPr>
          <p:nvPr/>
        </p:nvPicPr>
        <p:blipFill>
          <a:blip r:embed="rId2"/>
          <a:stretch>
            <a:fillRect/>
          </a:stretch>
        </p:blipFill>
        <p:spPr>
          <a:xfrm>
            <a:off x="0" y="-1551"/>
            <a:ext cx="6895573" cy="6865107"/>
          </a:xfrm>
          <a:prstGeom prst="rect">
            <a:avLst/>
          </a:prstGeom>
        </p:spPr>
      </p:pic>
    </p:spTree>
    <p:extLst>
      <p:ext uri="{BB962C8B-B14F-4D97-AF65-F5344CB8AC3E}">
        <p14:creationId xmlns:p14="http://schemas.microsoft.com/office/powerpoint/2010/main" val="2058962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3CB82-B761-4735-ADB4-AD69FCA438DA}"/>
              </a:ext>
            </a:extLst>
          </p:cNvPr>
          <p:cNvSpPr>
            <a:spLocks noGrp="1"/>
          </p:cNvSpPr>
          <p:nvPr>
            <p:ph type="title"/>
          </p:nvPr>
        </p:nvSpPr>
        <p:spPr/>
        <p:txBody>
          <a:bodyPr/>
          <a:lstStyle/>
          <a:p>
            <a:r>
              <a:rPr lang="en-US"/>
              <a:t>GPS Tracker Web Application</a:t>
            </a:r>
          </a:p>
        </p:txBody>
      </p:sp>
      <p:sp>
        <p:nvSpPr>
          <p:cNvPr id="3" name="Content Placeholder 2">
            <a:extLst>
              <a:ext uri="{FF2B5EF4-FFF2-40B4-BE49-F238E27FC236}">
                <a16:creationId xmlns:a16="http://schemas.microsoft.com/office/drawing/2014/main" id="{355302B5-0F3B-4FDA-A51F-5851E7BE5DC0}"/>
              </a:ext>
            </a:extLst>
          </p:cNvPr>
          <p:cNvSpPr>
            <a:spLocks noGrp="1"/>
          </p:cNvSpPr>
          <p:nvPr>
            <p:ph idx="1"/>
          </p:nvPr>
        </p:nvSpPr>
        <p:spPr/>
        <p:txBody>
          <a:bodyPr/>
          <a:lstStyle/>
          <a:p>
            <a:pPr marL="0" indent="0">
              <a:buNone/>
            </a:pPr>
            <a:r>
              <a:rPr lang="en-US"/>
              <a:t>The Application is built using PHP + MySQL for the Back-End in order to store the GPS coordinates sent out by the tracker. </a:t>
            </a:r>
          </a:p>
          <a:p>
            <a:pPr marL="0" indent="0">
              <a:buNone/>
            </a:pPr>
            <a:r>
              <a:rPr lang="en-US"/>
              <a:t>For the Front-End we use HTML, CSS and JS. Using Google’s GMAP JS API, we can render the route taken by the tracker on the World Map using the previously mentioned MySQL Database.</a:t>
            </a:r>
          </a:p>
          <a:p>
            <a:pPr marL="0" indent="0">
              <a:buNone/>
            </a:pPr>
            <a:r>
              <a:rPr lang="en-US"/>
              <a:t>The Server is Hosted using AWS(Amazon Web-Services).</a:t>
            </a:r>
          </a:p>
        </p:txBody>
      </p:sp>
    </p:spTree>
    <p:extLst>
      <p:ext uri="{BB962C8B-B14F-4D97-AF65-F5344CB8AC3E}">
        <p14:creationId xmlns:p14="http://schemas.microsoft.com/office/powerpoint/2010/main" val="2263370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1D9C9-4DEB-41FF-B028-1D2D7ED89132}"/>
              </a:ext>
            </a:extLst>
          </p:cNvPr>
          <p:cNvSpPr>
            <a:spLocks noGrp="1"/>
          </p:cNvSpPr>
          <p:nvPr>
            <p:ph type="title"/>
          </p:nvPr>
        </p:nvSpPr>
        <p:spPr>
          <a:xfrm>
            <a:off x="5135818" y="229887"/>
            <a:ext cx="1696263" cy="697242"/>
          </a:xfrm>
        </p:spPr>
        <p:txBody>
          <a:bodyPr>
            <a:normAutofit fontScale="90000"/>
          </a:bodyPr>
          <a:lstStyle/>
          <a:p>
            <a:r>
              <a:rPr lang="en-US"/>
              <a:t>First Page</a:t>
            </a:r>
          </a:p>
        </p:txBody>
      </p:sp>
      <p:pic>
        <p:nvPicPr>
          <p:cNvPr id="9" name="Content Placeholder 8" descr="Graphical user interface, website&#10;&#10;Description automatically generated">
            <a:extLst>
              <a:ext uri="{FF2B5EF4-FFF2-40B4-BE49-F238E27FC236}">
                <a16:creationId xmlns:a16="http://schemas.microsoft.com/office/drawing/2014/main" id="{5850F071-09D6-46AA-BC96-143C98D2A2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3195" y="1098356"/>
            <a:ext cx="9425610" cy="5301906"/>
          </a:xfrm>
        </p:spPr>
      </p:pic>
    </p:spTree>
    <p:extLst>
      <p:ext uri="{BB962C8B-B14F-4D97-AF65-F5344CB8AC3E}">
        <p14:creationId xmlns:p14="http://schemas.microsoft.com/office/powerpoint/2010/main" val="4194416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27EC6-61A4-4CA2-925A-D9C31421C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F973E60-2FDB-4DFF-B229-A0645F9BDF96}"/>
              </a:ext>
            </a:extLst>
          </p:cNvPr>
          <p:cNvPicPr>
            <a:picLocks noGrp="1" noChangeAspect="1"/>
          </p:cNvPicPr>
          <p:nvPr>
            <p:ph idx="1"/>
          </p:nvPr>
        </p:nvPicPr>
        <p:blipFill rotWithShape="1">
          <a:blip r:embed="rId2"/>
          <a:srcRect/>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3757616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D7901-4E6F-436D-9354-82DA14A3FEAA}"/>
              </a:ext>
            </a:extLst>
          </p:cNvPr>
          <p:cNvSpPr>
            <a:spLocks noGrp="1"/>
          </p:cNvSpPr>
          <p:nvPr>
            <p:ph type="title"/>
          </p:nvPr>
        </p:nvSpPr>
        <p:spPr/>
        <p:txBody>
          <a:bodyPr/>
          <a:lstStyle/>
          <a:p>
            <a:r>
              <a:rPr lang="en-US"/>
              <a:t>Functionality</a:t>
            </a:r>
          </a:p>
        </p:txBody>
      </p:sp>
      <p:pic>
        <p:nvPicPr>
          <p:cNvPr id="5" name="Content Placeholder 4" descr="Qr code&#10;&#10;Description automatically generated">
            <a:extLst>
              <a:ext uri="{FF2B5EF4-FFF2-40B4-BE49-F238E27FC236}">
                <a16:creationId xmlns:a16="http://schemas.microsoft.com/office/drawing/2014/main" id="{E15FF678-8012-4C06-87BF-BD9CE7FF6D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725" y="1667452"/>
            <a:ext cx="3787676" cy="4040188"/>
          </a:xfrm>
        </p:spPr>
      </p:pic>
      <p:pic>
        <p:nvPicPr>
          <p:cNvPr id="2050" name="Picture 2" descr="[video-to-gif output image]">
            <a:extLst>
              <a:ext uri="{FF2B5EF4-FFF2-40B4-BE49-F238E27FC236}">
                <a16:creationId xmlns:a16="http://schemas.microsoft.com/office/drawing/2014/main" id="{CD29B572-B28C-412C-A534-18AF90B99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8346" y="1667452"/>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838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3" name="Group 12">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5"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4"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8" name="Rectangle 17">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565015-1AFD-417F-B183-80CEE3BF4B18}"/>
              </a:ext>
            </a:extLst>
          </p:cNvPr>
          <p:cNvSpPr>
            <a:spLocks noGrp="1"/>
          </p:cNvSpPr>
          <p:nvPr>
            <p:ph type="title"/>
          </p:nvPr>
        </p:nvSpPr>
        <p:spPr>
          <a:xfrm>
            <a:off x="990000" y="1089025"/>
            <a:ext cx="4075200" cy="1532951"/>
          </a:xfrm>
        </p:spPr>
        <p:txBody>
          <a:bodyPr vert="horz" lIns="91440" tIns="45720" rIns="91440" bIns="45720" rtlCol="0" anchor="b" anchorCtr="0">
            <a:normAutofit/>
          </a:bodyPr>
          <a:lstStyle/>
          <a:p>
            <a:pPr algn="ctr"/>
            <a:r>
              <a:rPr lang="en-US" sz="4800"/>
              <a:t>Thank You!</a:t>
            </a:r>
          </a:p>
        </p:txBody>
      </p:sp>
      <p:grpSp>
        <p:nvGrpSpPr>
          <p:cNvPr id="20" name="Group 19">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21" name="Rectangle 20">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3" name="Group 22">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8"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2" name="Rectangle 31">
            <a:extLst>
              <a:ext uri="{FF2B5EF4-FFF2-40B4-BE49-F238E27FC236}">
                <a16:creationId xmlns:a16="http://schemas.microsoft.com/office/drawing/2014/main" id="{1B5DF063-A889-4037-8C0F-D6D424107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7" name="Graphic 6" descr="Handshake">
            <a:extLst>
              <a:ext uri="{FF2B5EF4-FFF2-40B4-BE49-F238E27FC236}">
                <a16:creationId xmlns:a16="http://schemas.microsoft.com/office/drawing/2014/main" id="{BD264945-B836-C101-6F81-3CC2AF1E7A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51127" y="927730"/>
            <a:ext cx="4999885" cy="4999885"/>
          </a:xfrm>
          <a:prstGeom prst="rect">
            <a:avLst/>
          </a:prstGeom>
        </p:spPr>
      </p:pic>
      <p:sp>
        <p:nvSpPr>
          <p:cNvPr id="4" name="TextBox 3">
            <a:extLst>
              <a:ext uri="{FF2B5EF4-FFF2-40B4-BE49-F238E27FC236}">
                <a16:creationId xmlns:a16="http://schemas.microsoft.com/office/drawing/2014/main" id="{06C699E2-25F5-43EA-A08F-F8EC8B4869CC}"/>
              </a:ext>
            </a:extLst>
          </p:cNvPr>
          <p:cNvSpPr txBox="1"/>
          <p:nvPr/>
        </p:nvSpPr>
        <p:spPr>
          <a:xfrm>
            <a:off x="2132451" y="3997136"/>
            <a:ext cx="1790298" cy="369332"/>
          </a:xfrm>
          <a:prstGeom prst="rect">
            <a:avLst/>
          </a:prstGeom>
          <a:noFill/>
        </p:spPr>
        <p:txBody>
          <a:bodyPr wrap="none" rtlCol="0">
            <a:spAutoFit/>
          </a:bodyPr>
          <a:lstStyle/>
          <a:p>
            <a:r>
              <a:rPr lang="en-US" dirty="0">
                <a:hlinkClick r:id="rId4"/>
              </a:rPr>
              <a:t>Bitbucket Repo</a:t>
            </a:r>
            <a:endParaRPr lang="en-US" dirty="0"/>
          </a:p>
        </p:txBody>
      </p:sp>
      <p:pic>
        <p:nvPicPr>
          <p:cNvPr id="6" name="Graphic 5" descr="Packing Box Open with solid fill">
            <a:extLst>
              <a:ext uri="{FF2B5EF4-FFF2-40B4-BE49-F238E27FC236}">
                <a16:creationId xmlns:a16="http://schemas.microsoft.com/office/drawing/2014/main" id="{A15EE15B-066E-4A70-8823-C7F399193A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4609" y="3926640"/>
            <a:ext cx="531150" cy="531150"/>
          </a:xfrm>
          <a:prstGeom prst="rect">
            <a:avLst/>
          </a:prstGeom>
        </p:spPr>
      </p:pic>
      <p:pic>
        <p:nvPicPr>
          <p:cNvPr id="9" name="Graphic 8" descr="Europe with solid fill">
            <a:extLst>
              <a:ext uri="{FF2B5EF4-FFF2-40B4-BE49-F238E27FC236}">
                <a16:creationId xmlns:a16="http://schemas.microsoft.com/office/drawing/2014/main" id="{1B58E9CF-7EF6-4143-8E26-A66979546A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49427" y="4513547"/>
            <a:ext cx="661513" cy="661513"/>
          </a:xfrm>
          <a:prstGeom prst="rect">
            <a:avLst/>
          </a:prstGeom>
        </p:spPr>
      </p:pic>
      <p:sp>
        <p:nvSpPr>
          <p:cNvPr id="11" name="TextBox 10">
            <a:extLst>
              <a:ext uri="{FF2B5EF4-FFF2-40B4-BE49-F238E27FC236}">
                <a16:creationId xmlns:a16="http://schemas.microsoft.com/office/drawing/2014/main" id="{8B57A8E7-4AA5-45DB-ACDB-24A228251DA0}"/>
              </a:ext>
            </a:extLst>
          </p:cNvPr>
          <p:cNvSpPr txBox="1"/>
          <p:nvPr/>
        </p:nvSpPr>
        <p:spPr>
          <a:xfrm>
            <a:off x="2118978" y="4674766"/>
            <a:ext cx="1946046" cy="369332"/>
          </a:xfrm>
          <a:prstGeom prst="rect">
            <a:avLst/>
          </a:prstGeom>
          <a:noFill/>
        </p:spPr>
        <p:txBody>
          <a:bodyPr wrap="none" rtlCol="0">
            <a:spAutoFit/>
          </a:bodyPr>
          <a:lstStyle/>
          <a:p>
            <a:r>
              <a:rPr lang="en-US">
                <a:hlinkClick r:id="rId9"/>
              </a:rPr>
              <a:t>Web Application</a:t>
            </a:r>
            <a:endParaRPr lang="en-US"/>
          </a:p>
        </p:txBody>
      </p:sp>
    </p:spTree>
    <p:extLst>
      <p:ext uri="{BB962C8B-B14F-4D97-AF65-F5344CB8AC3E}">
        <p14:creationId xmlns:p14="http://schemas.microsoft.com/office/powerpoint/2010/main" val="947736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5F5FFC-6D9F-47FA-AFDD-38960F0C02EB}"/>
              </a:ext>
            </a:extLst>
          </p:cNvPr>
          <p:cNvSpPr>
            <a:spLocks noGrp="1"/>
          </p:cNvSpPr>
          <p:nvPr>
            <p:ph type="title"/>
          </p:nvPr>
        </p:nvSpPr>
        <p:spPr>
          <a:xfrm>
            <a:off x="990000" y="946800"/>
            <a:ext cx="2802386" cy="4689475"/>
          </a:xfrm>
        </p:spPr>
        <p:txBody>
          <a:bodyPr anchor="t">
            <a:normAutofit/>
          </a:bodyPr>
          <a:lstStyle/>
          <a:p>
            <a:r>
              <a:rPr lang="en-US"/>
              <a:t>Functionality</a:t>
            </a:r>
          </a:p>
        </p:txBody>
      </p:sp>
      <p:cxnSp>
        <p:nvCxnSpPr>
          <p:cNvPr id="11" name="Straight Connector 10">
            <a:extLst>
              <a:ext uri="{FF2B5EF4-FFF2-40B4-BE49-F238E27FC236}">
                <a16:creationId xmlns:a16="http://schemas.microsoft.com/office/drawing/2014/main" id="{9B4757C4-228A-47E5-94C8-058312AB27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323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A1DB0BC-5D35-B3B9-1609-3633538AA429}"/>
              </a:ext>
            </a:extLst>
          </p:cNvPr>
          <p:cNvGraphicFramePr>
            <a:graphicFrameLocks noGrp="1"/>
          </p:cNvGraphicFramePr>
          <p:nvPr>
            <p:ph idx="1"/>
            <p:extLst>
              <p:ext uri="{D42A27DB-BD31-4B8C-83A1-F6EECF244321}">
                <p14:modId xmlns:p14="http://schemas.microsoft.com/office/powerpoint/2010/main" val="2041973499"/>
              </p:ext>
            </p:extLst>
          </p:nvPr>
        </p:nvGraphicFramePr>
        <p:xfrm>
          <a:off x="4982215" y="537330"/>
          <a:ext cx="6668792" cy="577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4814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 name="Rectangle 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86981-B405-42DD-A2C8-35104BFFFAA0}"/>
              </a:ext>
            </a:extLst>
          </p:cNvPr>
          <p:cNvSpPr>
            <a:spLocks noGrp="1"/>
          </p:cNvSpPr>
          <p:nvPr>
            <p:ph type="title"/>
          </p:nvPr>
        </p:nvSpPr>
        <p:spPr>
          <a:xfrm>
            <a:off x="990000" y="946800"/>
            <a:ext cx="2802386" cy="4689475"/>
          </a:xfrm>
        </p:spPr>
        <p:txBody>
          <a:bodyPr anchor="t">
            <a:normAutofit/>
          </a:bodyPr>
          <a:lstStyle/>
          <a:p>
            <a:r>
              <a:rPr lang="en-US"/>
              <a:t>Modules used</a:t>
            </a:r>
          </a:p>
        </p:txBody>
      </p:sp>
      <p:cxnSp>
        <p:nvCxnSpPr>
          <p:cNvPr id="42" name="Straight Connector 10">
            <a:extLst>
              <a:ext uri="{FF2B5EF4-FFF2-40B4-BE49-F238E27FC236}">
                <a16:creationId xmlns:a16="http://schemas.microsoft.com/office/drawing/2014/main" id="{9B4757C4-228A-47E5-94C8-058312AB27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323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43" name="Content Placeholder 2">
            <a:extLst>
              <a:ext uri="{FF2B5EF4-FFF2-40B4-BE49-F238E27FC236}">
                <a16:creationId xmlns:a16="http://schemas.microsoft.com/office/drawing/2014/main" id="{59E7F2F4-1F8A-2419-BAE7-984AA4D2C8A1}"/>
              </a:ext>
            </a:extLst>
          </p:cNvPr>
          <p:cNvGraphicFramePr>
            <a:graphicFrameLocks noGrp="1"/>
          </p:cNvGraphicFramePr>
          <p:nvPr>
            <p:ph idx="1"/>
            <p:extLst>
              <p:ext uri="{D42A27DB-BD31-4B8C-83A1-F6EECF244321}">
                <p14:modId xmlns:p14="http://schemas.microsoft.com/office/powerpoint/2010/main" val="3823031875"/>
              </p:ext>
            </p:extLst>
          </p:nvPr>
        </p:nvGraphicFramePr>
        <p:xfrm>
          <a:off x="4982215" y="537330"/>
          <a:ext cx="6668792" cy="577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9860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E5A3A8-336A-4AE0-8E03-99EDD7F08398}"/>
              </a:ext>
            </a:extLst>
          </p:cNvPr>
          <p:cNvSpPr>
            <a:spLocks noGrp="1"/>
          </p:cNvSpPr>
          <p:nvPr>
            <p:ph type="title"/>
          </p:nvPr>
        </p:nvSpPr>
        <p:spPr>
          <a:xfrm>
            <a:off x="990000" y="540000"/>
            <a:ext cx="3528000" cy="2303213"/>
          </a:xfrm>
        </p:spPr>
        <p:txBody>
          <a:bodyPr vert="horz" lIns="91440" tIns="45720" rIns="91440" bIns="45720" rtlCol="0" anchor="ctr" anchorCtr="0">
            <a:normAutofit/>
          </a:bodyPr>
          <a:lstStyle/>
          <a:p>
            <a:pPr algn="ctr"/>
            <a:r>
              <a:rPr lang="en-US" kern="1200" cap="none" spc="0" baseline="0">
                <a:solidFill>
                  <a:schemeClr val="tx1"/>
                </a:solidFill>
                <a:latin typeface="+mj-lt"/>
                <a:ea typeface="+mj-ea"/>
                <a:cs typeface="+mj-cs"/>
              </a:rPr>
              <a:t>Project Timeline</a:t>
            </a:r>
          </a:p>
        </p:txBody>
      </p:sp>
      <p:cxnSp>
        <p:nvCxnSpPr>
          <p:cNvPr id="17" name="Straight Connector 16">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52FFB42-2543-405B-865A-ABD68972E093}"/>
              </a:ext>
            </a:extLst>
          </p:cNvPr>
          <p:cNvSpPr txBox="1"/>
          <p:nvPr/>
        </p:nvSpPr>
        <p:spPr>
          <a:xfrm>
            <a:off x="5543552" y="450000"/>
            <a:ext cx="6107460" cy="2484000"/>
          </a:xfrm>
          <a:prstGeom prst="rect">
            <a:avLst/>
          </a:prstGeom>
        </p:spPr>
        <p:txBody>
          <a:bodyPr vert="horz" lIns="91440" tIns="45720" rIns="91440" bIns="45720" rtlCol="0" anchor="ctr">
            <a:normAutofit/>
          </a:bodyPr>
          <a:lstStyle/>
          <a:p>
            <a:pPr>
              <a:lnSpc>
                <a:spcPct val="140000"/>
              </a:lnSpc>
              <a:spcAft>
                <a:spcPts val="600"/>
              </a:spcAft>
            </a:pPr>
            <a:r>
              <a:rPr lang="en-US" sz="1300" spc="50">
                <a:solidFill>
                  <a:srgbClr val="0070C0">
                    <a:alpha val="60000"/>
                  </a:srgbClr>
                </a:solidFill>
              </a:rPr>
              <a:t>GPS TRACKER PROTOTYPE</a:t>
            </a:r>
            <a:r>
              <a:rPr lang="en-US" sz="1300" spc="50">
                <a:solidFill>
                  <a:schemeClr val="tx1">
                    <a:alpha val="60000"/>
                  </a:schemeClr>
                </a:solidFill>
              </a:rPr>
              <a:t>: In this stage of the project we will sacrifice the aspect of portability and power efficiency in hopes of a faster development. We will use the available shields for each module for their quick plug-and-play capabilities(AVR CURIOSITY NANO+CURIOSITY NANO ADAPTER for the AVR128DA48 microcontroller, 6DOF IMU 2click shield for the BMI160 and a standard shield for the SIM808 module).</a:t>
            </a:r>
          </a:p>
          <a:p>
            <a:pPr>
              <a:lnSpc>
                <a:spcPct val="140000"/>
              </a:lnSpc>
              <a:spcAft>
                <a:spcPts val="600"/>
              </a:spcAft>
            </a:pPr>
            <a:r>
              <a:rPr lang="en-US" sz="1300" spc="50">
                <a:solidFill>
                  <a:schemeClr val="tx1">
                    <a:alpha val="60000"/>
                  </a:schemeClr>
                </a:solidFill>
              </a:rPr>
              <a:t>This is the stage where the project is currently at.</a:t>
            </a:r>
          </a:p>
        </p:txBody>
      </p:sp>
      <p:pic>
        <p:nvPicPr>
          <p:cNvPr id="9" name="Content Placeholder 8" descr="Graphical user interface&#10;&#10;Description automatically generated with low confidence">
            <a:extLst>
              <a:ext uri="{FF2B5EF4-FFF2-40B4-BE49-F238E27FC236}">
                <a16:creationId xmlns:a16="http://schemas.microsoft.com/office/drawing/2014/main" id="{6EA525A6-0DC0-4564-BD82-0F8A554AE5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67806" y="3711086"/>
            <a:ext cx="12056388" cy="1537189"/>
          </a:xfrm>
          <a:prstGeom prst="rect">
            <a:avLst/>
          </a:prstGeom>
        </p:spPr>
      </p:pic>
    </p:spTree>
    <p:extLst>
      <p:ext uri="{BB962C8B-B14F-4D97-AF65-F5344CB8AC3E}">
        <p14:creationId xmlns:p14="http://schemas.microsoft.com/office/powerpoint/2010/main" val="2495275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B65AA36A-D7CC-493C-A0EE-F8AC3564D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BE81A8-8F06-4B37-82B2-C32AD3FA4294}"/>
              </a:ext>
            </a:extLst>
          </p:cNvPr>
          <p:cNvSpPr>
            <a:spLocks noGrp="1"/>
          </p:cNvSpPr>
          <p:nvPr>
            <p:ph type="title"/>
          </p:nvPr>
        </p:nvSpPr>
        <p:spPr>
          <a:xfrm>
            <a:off x="7766050" y="395289"/>
            <a:ext cx="3886200" cy="1594290"/>
          </a:xfrm>
        </p:spPr>
        <p:txBody>
          <a:bodyPr vert="horz" wrap="square" lIns="91440" tIns="45720" rIns="91440" bIns="45720" rtlCol="0" anchor="b" anchorCtr="0">
            <a:normAutofit/>
          </a:bodyPr>
          <a:lstStyle/>
          <a:p>
            <a:pPr algn="ctr">
              <a:lnSpc>
                <a:spcPct val="90000"/>
              </a:lnSpc>
            </a:pPr>
            <a:r>
              <a:rPr lang="en-US" sz="2700" kern="1200" cap="none" spc="0" baseline="0">
                <a:solidFill>
                  <a:schemeClr val="tx1"/>
                </a:solidFill>
                <a:latin typeface="+mj-lt"/>
                <a:ea typeface="+mj-ea"/>
                <a:cs typeface="+mj-cs"/>
              </a:rPr>
              <a:t>GPS TRACKER </a:t>
            </a:r>
            <a:r>
              <a:rPr lang="en-US" sz="2700"/>
              <a:t>HW PROTOTYPE</a:t>
            </a:r>
            <a:br>
              <a:rPr lang="en-US" sz="2700" kern="1200" cap="none" spc="0" baseline="0">
                <a:solidFill>
                  <a:schemeClr val="tx1"/>
                </a:solidFill>
                <a:latin typeface="+mj-lt"/>
                <a:ea typeface="+mj-ea"/>
                <a:cs typeface="+mj-cs"/>
              </a:rPr>
            </a:br>
            <a:r>
              <a:rPr lang="en-US" sz="2700" kern="1200" cap="none" spc="0" baseline="0">
                <a:solidFill>
                  <a:schemeClr val="tx1"/>
                </a:solidFill>
                <a:latin typeface="+mj-lt"/>
                <a:ea typeface="+mj-ea"/>
                <a:cs typeface="+mj-cs"/>
              </a:rPr>
              <a:t>BLOCK SCHEMATIC</a:t>
            </a:r>
          </a:p>
        </p:txBody>
      </p:sp>
      <p:pic>
        <p:nvPicPr>
          <p:cNvPr id="5" name="Content Placeholder 4" descr="Diagram, schematic&#10;&#10;Description automatically generated">
            <a:extLst>
              <a:ext uri="{FF2B5EF4-FFF2-40B4-BE49-F238E27FC236}">
                <a16:creationId xmlns:a16="http://schemas.microsoft.com/office/drawing/2014/main" id="{50238977-5ECB-46E2-8355-BD464C7F907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88"/>
          <a:stretch/>
        </p:blipFill>
        <p:spPr>
          <a:xfrm>
            <a:off x="20" y="10"/>
            <a:ext cx="7211993" cy="6857990"/>
          </a:xfrm>
          <a:prstGeom prst="rect">
            <a:avLst/>
          </a:prstGeom>
        </p:spPr>
      </p:pic>
      <p:cxnSp>
        <p:nvCxnSpPr>
          <p:cNvPr id="19" name="Straight Connector 12">
            <a:extLst>
              <a:ext uri="{FF2B5EF4-FFF2-40B4-BE49-F238E27FC236}">
                <a16:creationId xmlns:a16="http://schemas.microsoft.com/office/drawing/2014/main" id="{E1C2E33F-4B1D-4F8B-B721-96313EA294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915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2E696D-4522-4612-9CA2-ADDD8C50877C}"/>
              </a:ext>
            </a:extLst>
          </p:cNvPr>
          <p:cNvSpPr txBox="1"/>
          <p:nvPr/>
        </p:nvSpPr>
        <p:spPr>
          <a:xfrm>
            <a:off x="8172006" y="2877018"/>
            <a:ext cx="3060000" cy="2938561"/>
          </a:xfrm>
          <a:prstGeom prst="rect">
            <a:avLst/>
          </a:prstGeom>
        </p:spPr>
        <p:txBody>
          <a:bodyPr vert="horz" lIns="91440" tIns="45720" rIns="91440" bIns="45720" rtlCol="0">
            <a:normAutofit/>
          </a:bodyPr>
          <a:lstStyle/>
          <a:p>
            <a:pPr>
              <a:lnSpc>
                <a:spcPct val="150000"/>
              </a:lnSpc>
              <a:spcAft>
                <a:spcPts val="600"/>
              </a:spcAft>
            </a:pPr>
            <a:r>
              <a:rPr lang="en-US" sz="2000" spc="50">
                <a:solidFill>
                  <a:schemeClr val="tx1">
                    <a:alpha val="60000"/>
                  </a:schemeClr>
                </a:solidFill>
              </a:rPr>
              <a:t>Connections made between the 3 shields.</a:t>
            </a:r>
          </a:p>
        </p:txBody>
      </p:sp>
    </p:spTree>
    <p:extLst>
      <p:ext uri="{BB962C8B-B14F-4D97-AF65-F5344CB8AC3E}">
        <p14:creationId xmlns:p14="http://schemas.microsoft.com/office/powerpoint/2010/main" val="1561381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11">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B66160-D276-4B4F-A78B-C09A3AC74630}"/>
              </a:ext>
            </a:extLst>
          </p:cNvPr>
          <p:cNvSpPr>
            <a:spLocks noGrp="1"/>
          </p:cNvSpPr>
          <p:nvPr>
            <p:ph type="title"/>
          </p:nvPr>
        </p:nvSpPr>
        <p:spPr>
          <a:xfrm>
            <a:off x="990000" y="395288"/>
            <a:ext cx="4078800" cy="1597753"/>
          </a:xfrm>
        </p:spPr>
        <p:txBody>
          <a:bodyPr wrap="square" anchor="b">
            <a:normAutofit/>
          </a:bodyPr>
          <a:lstStyle/>
          <a:p>
            <a:pPr algn="ctr"/>
            <a:r>
              <a:rPr lang="en-US"/>
              <a:t>HW Prototype</a:t>
            </a:r>
          </a:p>
        </p:txBody>
      </p:sp>
      <p:sp>
        <p:nvSpPr>
          <p:cNvPr id="9" name="Content Placeholder 8">
            <a:extLst>
              <a:ext uri="{FF2B5EF4-FFF2-40B4-BE49-F238E27FC236}">
                <a16:creationId xmlns:a16="http://schemas.microsoft.com/office/drawing/2014/main" id="{086FDE3F-AF2C-22E2-1A83-2650360CE5BA}"/>
              </a:ext>
            </a:extLst>
          </p:cNvPr>
          <p:cNvSpPr>
            <a:spLocks noGrp="1"/>
          </p:cNvSpPr>
          <p:nvPr>
            <p:ph idx="1"/>
          </p:nvPr>
        </p:nvSpPr>
        <p:spPr>
          <a:xfrm>
            <a:off x="990000" y="2361601"/>
            <a:ext cx="4078800" cy="3416900"/>
          </a:xfrm>
        </p:spPr>
        <p:txBody>
          <a:bodyPr>
            <a:normAutofit/>
          </a:bodyPr>
          <a:lstStyle/>
          <a:p>
            <a:r>
              <a:rPr lang="en-US"/>
              <a:t>-6DOF IMU 2click</a:t>
            </a:r>
          </a:p>
          <a:p>
            <a:r>
              <a:rPr lang="en-US"/>
              <a:t>-AVR128DA48 Curiosity nano</a:t>
            </a:r>
          </a:p>
          <a:p>
            <a:r>
              <a:rPr lang="en-US"/>
              <a:t>SIM808 Breakout Shield</a:t>
            </a:r>
          </a:p>
        </p:txBody>
      </p:sp>
      <p:cxnSp>
        <p:nvCxnSpPr>
          <p:cNvPr id="40" name="Straight Connector 13">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F930F838-90B9-4CAF-8787-B3C72595E4B3}"/>
              </a:ext>
            </a:extLst>
          </p:cNvPr>
          <p:cNvPicPr>
            <a:picLocks noChangeAspect="1"/>
          </p:cNvPicPr>
          <p:nvPr/>
        </p:nvPicPr>
        <p:blipFill>
          <a:blip r:embed="rId2"/>
          <a:stretch>
            <a:fillRect/>
          </a:stretch>
        </p:blipFill>
        <p:spPr>
          <a:xfrm>
            <a:off x="5820413" y="1166591"/>
            <a:ext cx="6246235" cy="4341133"/>
          </a:xfrm>
          <a:prstGeom prst="rect">
            <a:avLst/>
          </a:prstGeom>
        </p:spPr>
      </p:pic>
    </p:spTree>
    <p:extLst>
      <p:ext uri="{BB962C8B-B14F-4D97-AF65-F5344CB8AC3E}">
        <p14:creationId xmlns:p14="http://schemas.microsoft.com/office/powerpoint/2010/main" val="546699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1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AAD985-B77C-4952-827F-76D624105DF6}"/>
              </a:ext>
            </a:extLst>
          </p:cNvPr>
          <p:cNvSpPr>
            <a:spLocks noGrp="1"/>
          </p:cNvSpPr>
          <p:nvPr>
            <p:ph type="title"/>
          </p:nvPr>
        </p:nvSpPr>
        <p:spPr>
          <a:xfrm>
            <a:off x="990000" y="423382"/>
            <a:ext cx="4078800" cy="1569660"/>
          </a:xfrm>
        </p:spPr>
        <p:txBody>
          <a:bodyPr vert="horz" wrap="square" lIns="91440" tIns="45720" rIns="91440" bIns="45720" rtlCol="0" anchor="b" anchorCtr="0">
            <a:normAutofit/>
          </a:bodyPr>
          <a:lstStyle/>
          <a:p>
            <a:pPr algn="ctr"/>
            <a:r>
              <a:rPr lang="en-US" kern="1200" cap="none" spc="0" baseline="0">
                <a:solidFill>
                  <a:schemeClr val="tx1"/>
                </a:solidFill>
                <a:latin typeface="+mj-lt"/>
                <a:ea typeface="+mj-ea"/>
                <a:cs typeface="+mj-cs"/>
              </a:rPr>
              <a:t>Software Architecture </a:t>
            </a:r>
            <a:br>
              <a:rPr lang="en-US" kern="1200" cap="none" spc="0" baseline="0">
                <a:solidFill>
                  <a:schemeClr val="tx1"/>
                </a:solidFill>
                <a:latin typeface="+mj-lt"/>
                <a:ea typeface="+mj-ea"/>
                <a:cs typeface="+mj-cs"/>
              </a:rPr>
            </a:br>
            <a:r>
              <a:rPr lang="en-US" kern="1200" cap="none" spc="0" baseline="0">
                <a:solidFill>
                  <a:schemeClr val="tx1"/>
                </a:solidFill>
                <a:latin typeface="+mj-lt"/>
                <a:ea typeface="+mj-ea"/>
                <a:cs typeface="+mj-cs"/>
              </a:rPr>
              <a:t>Prototype</a:t>
            </a:r>
          </a:p>
        </p:txBody>
      </p:sp>
      <p:sp>
        <p:nvSpPr>
          <p:cNvPr id="6" name="TextBox 5">
            <a:extLst>
              <a:ext uri="{FF2B5EF4-FFF2-40B4-BE49-F238E27FC236}">
                <a16:creationId xmlns:a16="http://schemas.microsoft.com/office/drawing/2014/main" id="{78E9CCCE-8066-4480-ABEB-CC2897E81AE1}"/>
              </a:ext>
            </a:extLst>
          </p:cNvPr>
          <p:cNvSpPr txBox="1"/>
          <p:nvPr/>
        </p:nvSpPr>
        <p:spPr>
          <a:xfrm>
            <a:off x="990000" y="2361601"/>
            <a:ext cx="4078800" cy="3416900"/>
          </a:xfrm>
          <a:prstGeom prst="rect">
            <a:avLst/>
          </a:prstGeom>
        </p:spPr>
        <p:txBody>
          <a:bodyPr vert="horz" lIns="91440" tIns="45720" rIns="91440" bIns="45720" rtlCol="0">
            <a:normAutofit/>
          </a:bodyPr>
          <a:lstStyle/>
          <a:p>
            <a:pPr>
              <a:lnSpc>
                <a:spcPct val="150000"/>
              </a:lnSpc>
              <a:spcAft>
                <a:spcPts val="600"/>
              </a:spcAft>
            </a:pPr>
            <a:r>
              <a:rPr lang="en-US" sz="2000" spc="50">
                <a:solidFill>
                  <a:schemeClr val="tx1">
                    <a:alpha val="60000"/>
                  </a:schemeClr>
                </a:solidFill>
              </a:rPr>
              <a:t>Flowchart diagram of the software architecture loaded on the microcontroller</a:t>
            </a:r>
          </a:p>
        </p:txBody>
      </p:sp>
      <p:pic>
        <p:nvPicPr>
          <p:cNvPr id="5" name="Content Placeholder 4" descr="A picture containing diagram&#10;&#10;Description automatically generated">
            <a:extLst>
              <a:ext uri="{FF2B5EF4-FFF2-40B4-BE49-F238E27FC236}">
                <a16:creationId xmlns:a16="http://schemas.microsoft.com/office/drawing/2014/main" id="{2D4825E1-E497-4F2B-BB7A-467C49F8768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49" t="-2384" r="-3715" b="-2657"/>
          <a:stretch/>
        </p:blipFill>
        <p:spPr>
          <a:xfrm>
            <a:off x="6732831" y="-127663"/>
            <a:ext cx="5592520" cy="7176163"/>
          </a:xfrm>
          <a:prstGeom prst="rect">
            <a:avLst/>
          </a:prstGeom>
        </p:spPr>
      </p:pic>
    </p:spTree>
    <p:extLst>
      <p:ext uri="{BB962C8B-B14F-4D97-AF65-F5344CB8AC3E}">
        <p14:creationId xmlns:p14="http://schemas.microsoft.com/office/powerpoint/2010/main" val="173477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BE76A0-15EA-4465-B3F6-F644E43215ED}"/>
              </a:ext>
            </a:extLst>
          </p:cNvPr>
          <p:cNvSpPr>
            <a:spLocks noGrp="1"/>
          </p:cNvSpPr>
          <p:nvPr>
            <p:ph type="title"/>
          </p:nvPr>
        </p:nvSpPr>
        <p:spPr>
          <a:xfrm>
            <a:off x="1080001" y="1079500"/>
            <a:ext cx="3904750" cy="4689475"/>
          </a:xfrm>
        </p:spPr>
        <p:txBody>
          <a:bodyPr anchor="ctr">
            <a:normAutofit/>
          </a:bodyPr>
          <a:lstStyle/>
          <a:p>
            <a:pPr algn="ctr"/>
            <a:r>
              <a:rPr lang="en-US" sz="4800"/>
              <a:t>Next goals for </a:t>
            </a:r>
            <a:r>
              <a:rPr lang="en-US" sz="4800" spc="50">
                <a:solidFill>
                  <a:srgbClr val="0070C0"/>
                </a:solidFill>
              </a:rPr>
              <a:t>GPS TRACKER PROTOTYPE </a:t>
            </a:r>
            <a:r>
              <a:rPr lang="en-US" sz="4800"/>
              <a:t>stage</a:t>
            </a:r>
          </a:p>
        </p:txBody>
      </p:sp>
      <p:cxnSp>
        <p:nvCxnSpPr>
          <p:cNvPr id="11" name="Straight Connector 10">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342900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B019AF3-F328-6C5A-D7B6-113509045A3C}"/>
              </a:ext>
            </a:extLst>
          </p:cNvPr>
          <p:cNvGraphicFramePr>
            <a:graphicFrameLocks noGrp="1"/>
          </p:cNvGraphicFramePr>
          <p:nvPr>
            <p:ph idx="1"/>
            <p:extLst>
              <p:ext uri="{D42A27DB-BD31-4B8C-83A1-F6EECF244321}">
                <p14:modId xmlns:p14="http://schemas.microsoft.com/office/powerpoint/2010/main" val="2663601677"/>
              </p:ext>
            </p:extLst>
          </p:nvPr>
        </p:nvGraphicFramePr>
        <p:xfrm>
          <a:off x="6654799" y="531814"/>
          <a:ext cx="4996207" cy="5783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5946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3D2EE047-566C-48D4-9F44-4BB3B58F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99CAD4-B211-4EE4-B0A6-82DE511A862C}"/>
              </a:ext>
            </a:extLst>
          </p:cNvPr>
          <p:cNvSpPr>
            <a:spLocks noGrp="1"/>
          </p:cNvSpPr>
          <p:nvPr>
            <p:ph type="title"/>
          </p:nvPr>
        </p:nvSpPr>
        <p:spPr>
          <a:xfrm>
            <a:off x="1525068" y="945926"/>
            <a:ext cx="2996532" cy="2725706"/>
          </a:xfrm>
        </p:spPr>
        <p:txBody>
          <a:bodyPr anchor="t">
            <a:normAutofit/>
          </a:bodyPr>
          <a:lstStyle/>
          <a:p>
            <a:r>
              <a:rPr lang="en-US"/>
              <a:t>Goals for the next project stages</a:t>
            </a:r>
          </a:p>
        </p:txBody>
      </p:sp>
      <p:sp>
        <p:nvSpPr>
          <p:cNvPr id="3" name="Content Placeholder 2">
            <a:extLst>
              <a:ext uri="{FF2B5EF4-FFF2-40B4-BE49-F238E27FC236}">
                <a16:creationId xmlns:a16="http://schemas.microsoft.com/office/drawing/2014/main" id="{A8E0EDA1-3675-4CB8-A981-D5C2491ECFD0}"/>
              </a:ext>
            </a:extLst>
          </p:cNvPr>
          <p:cNvSpPr>
            <a:spLocks noGrp="1"/>
          </p:cNvSpPr>
          <p:nvPr>
            <p:ph idx="1"/>
          </p:nvPr>
        </p:nvSpPr>
        <p:spPr>
          <a:xfrm>
            <a:off x="4997457" y="935999"/>
            <a:ext cx="6114543" cy="4832975"/>
          </a:xfrm>
        </p:spPr>
        <p:txBody>
          <a:bodyPr>
            <a:normAutofit/>
          </a:bodyPr>
          <a:lstStyle/>
          <a:p>
            <a:pPr>
              <a:lnSpc>
                <a:spcPct val="140000"/>
              </a:lnSpc>
            </a:pPr>
            <a:r>
              <a:rPr lang="en-US"/>
              <a:t>GPS TRACKER </a:t>
            </a:r>
            <a:r>
              <a:rPr lang="en-US">
                <a:solidFill>
                  <a:srgbClr val="33CC33">
                    <a:alpha val="60000"/>
                  </a:srgbClr>
                </a:solidFill>
              </a:rPr>
              <a:t>HW and PCB design</a:t>
            </a:r>
          </a:p>
          <a:p>
            <a:pPr marL="817200" lvl="1" indent="-457200">
              <a:lnSpc>
                <a:spcPct val="140000"/>
              </a:lnSpc>
              <a:buFont typeface="+mj-lt"/>
              <a:buAutoNum type="arabicPeriod"/>
            </a:pPr>
            <a:r>
              <a:rPr lang="en-US"/>
              <a:t>	Achieve better power efficiency by stripping out unnecessary components.</a:t>
            </a:r>
          </a:p>
          <a:p>
            <a:pPr marL="817200" lvl="1" indent="-457200">
              <a:lnSpc>
                <a:spcPct val="140000"/>
              </a:lnSpc>
              <a:buFont typeface="+mj-lt"/>
              <a:buAutoNum type="arabicPeriod"/>
            </a:pPr>
            <a:r>
              <a:rPr lang="en-US"/>
              <a:t>Integrate battery charging functionality</a:t>
            </a:r>
          </a:p>
          <a:p>
            <a:pPr marL="817200" lvl="1" indent="-457200">
              <a:lnSpc>
                <a:spcPct val="140000"/>
              </a:lnSpc>
              <a:buFont typeface="+mj-lt"/>
              <a:buAutoNum type="arabicPeriod"/>
            </a:pPr>
            <a:r>
              <a:rPr lang="en-US"/>
              <a:t>Build a compact and portable PCB board</a:t>
            </a:r>
          </a:p>
          <a:p>
            <a:pPr>
              <a:lnSpc>
                <a:spcPct val="140000"/>
              </a:lnSpc>
            </a:pPr>
            <a:r>
              <a:rPr lang="en-US"/>
              <a:t>GPS TRACKER </a:t>
            </a:r>
            <a:r>
              <a:rPr lang="en-US">
                <a:solidFill>
                  <a:srgbClr val="CC0066">
                    <a:alpha val="60000"/>
                  </a:srgbClr>
                </a:solidFill>
              </a:rPr>
              <a:t>BETA+TUNE UP </a:t>
            </a:r>
          </a:p>
          <a:p>
            <a:pPr marL="817200" lvl="1" indent="-457200">
              <a:lnSpc>
                <a:spcPct val="140000"/>
              </a:lnSpc>
              <a:buFont typeface="+mj-lt"/>
              <a:buAutoNum type="arabicPeriod"/>
            </a:pPr>
            <a:r>
              <a:rPr lang="en-US"/>
              <a:t>  Improve software efficiency </a:t>
            </a:r>
          </a:p>
          <a:p>
            <a:pPr marL="817200" lvl="1" indent="-457200">
              <a:lnSpc>
                <a:spcPct val="140000"/>
              </a:lnSpc>
              <a:buFont typeface="+mj-lt"/>
              <a:buAutoNum type="arabicPeriod"/>
            </a:pPr>
            <a:r>
              <a:rPr lang="en-US"/>
              <a:t>  Fix any software bugs or hardware errors</a:t>
            </a:r>
          </a:p>
          <a:p>
            <a:pPr marL="817200" lvl="1" indent="-457200">
              <a:lnSpc>
                <a:spcPct val="140000"/>
              </a:lnSpc>
              <a:buFont typeface="+mj-lt"/>
              <a:buAutoNum type="arabicPeriod"/>
            </a:pPr>
            <a:r>
              <a:rPr lang="en-US"/>
              <a:t>  Build a user-friendly GUI for the web-site      (can be done later)</a:t>
            </a:r>
          </a:p>
        </p:txBody>
      </p:sp>
      <p:grpSp>
        <p:nvGrpSpPr>
          <p:cNvPr id="20" name="Group 9">
            <a:extLst>
              <a:ext uri="{FF2B5EF4-FFF2-40B4-BE49-F238E27FC236}">
                <a16:creationId xmlns:a16="http://schemas.microsoft.com/office/drawing/2014/main" id="{B48EE24C-0DEE-4852-98D1-766934BDA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8100000" flipH="1">
            <a:off x="1119768" y="3861832"/>
            <a:ext cx="1785984" cy="2211229"/>
            <a:chOff x="3125006" y="3171595"/>
            <a:chExt cx="1785984" cy="2211229"/>
          </a:xfrm>
        </p:grpSpPr>
        <p:grpSp>
          <p:nvGrpSpPr>
            <p:cNvPr id="21" name="Group 10">
              <a:extLst>
                <a:ext uri="{FF2B5EF4-FFF2-40B4-BE49-F238E27FC236}">
                  <a16:creationId xmlns:a16="http://schemas.microsoft.com/office/drawing/2014/main" id="{C6CBEAFE-2CF0-4684-B451-EB4CC26C1CA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5" name="Straight Connector 14">
                <a:extLst>
                  <a:ext uri="{FF2B5EF4-FFF2-40B4-BE49-F238E27FC236}">
                    <a16:creationId xmlns:a16="http://schemas.microsoft.com/office/drawing/2014/main" id="{8829D087-6E8C-49B4-8B14-A7322D6C92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6AD7EE-911D-452D-BB96-558319A672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Rectangle 30">
                <a:extLst>
                  <a:ext uri="{FF2B5EF4-FFF2-40B4-BE49-F238E27FC236}">
                    <a16:creationId xmlns:a16="http://schemas.microsoft.com/office/drawing/2014/main" id="{EFB3432A-F33E-4636-93EA-39E5DE75C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30">
                <a:extLst>
                  <a:ext uri="{FF2B5EF4-FFF2-40B4-BE49-F238E27FC236}">
                    <a16:creationId xmlns:a16="http://schemas.microsoft.com/office/drawing/2014/main" id="{201E85ED-EC70-4C1F-ADA1-385AFA3DB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11">
              <a:extLst>
                <a:ext uri="{FF2B5EF4-FFF2-40B4-BE49-F238E27FC236}">
                  <a16:creationId xmlns:a16="http://schemas.microsoft.com/office/drawing/2014/main" id="{596CFCCC-96DF-4A61-9E5D-558B1B9475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3" name="Freeform: Shape 12">
                <a:extLst>
                  <a:ext uri="{FF2B5EF4-FFF2-40B4-BE49-F238E27FC236}">
                    <a16:creationId xmlns:a16="http://schemas.microsoft.com/office/drawing/2014/main" id="{FC78AD6F-09CE-4B30-BD5B-385DC487E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4" name="Freeform: Shape 13">
                <a:extLst>
                  <a:ext uri="{FF2B5EF4-FFF2-40B4-BE49-F238E27FC236}">
                    <a16:creationId xmlns:a16="http://schemas.microsoft.com/office/drawing/2014/main" id="{5CE9B157-EB63-48A0-9199-65F4594C1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spTree>
    <p:extLst>
      <p:ext uri="{BB962C8B-B14F-4D97-AF65-F5344CB8AC3E}">
        <p14:creationId xmlns:p14="http://schemas.microsoft.com/office/powerpoint/2010/main" val="3993191789"/>
      </p:ext>
    </p:extLst>
  </p:cSld>
  <p:clrMapOvr>
    <a:masterClrMapping/>
  </p:clrMapOvr>
</p:sld>
</file>

<file path=ppt/theme/theme1.xml><?xml version="1.0" encoding="utf-8"?>
<a:theme xmlns:a="http://schemas.openxmlformats.org/drawingml/2006/main" name="FrostyVTI">
  <a:themeElements>
    <a:clrScheme name="AnalogousFromLightSeedRightStep">
      <a:dk1>
        <a:srgbClr val="000000"/>
      </a:dk1>
      <a:lt1>
        <a:srgbClr val="FFFFFF"/>
      </a:lt1>
      <a:dk2>
        <a:srgbClr val="413224"/>
      </a:dk2>
      <a:lt2>
        <a:srgbClr val="E2E8E8"/>
      </a:lt2>
      <a:accent1>
        <a:srgbClr val="C69996"/>
      </a:accent1>
      <a:accent2>
        <a:srgbClr val="BA9B7F"/>
      </a:accent2>
      <a:accent3>
        <a:srgbClr val="A9A580"/>
      </a:accent3>
      <a:accent4>
        <a:srgbClr val="99AA74"/>
      </a:accent4>
      <a:accent5>
        <a:srgbClr val="8DAC82"/>
      </a:accent5>
      <a:accent6>
        <a:srgbClr val="78AF80"/>
      </a:accent6>
      <a:hlink>
        <a:srgbClr val="578D91"/>
      </a:hlink>
      <a:folHlink>
        <a:srgbClr val="7F7F7F"/>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docProps/app.xml><?xml version="1.0" encoding="utf-8"?>
<Properties xmlns="http://schemas.openxmlformats.org/officeDocument/2006/extended-properties" xmlns:vt="http://schemas.openxmlformats.org/officeDocument/2006/docPropsVTypes">
  <TotalTime>330</TotalTime>
  <Words>669</Words>
  <Application>Microsoft Office PowerPoint</Application>
  <PresentationFormat>Widescreen</PresentationFormat>
  <Paragraphs>53</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Avenir Next LT Pro</vt:lpstr>
      <vt:lpstr>Goudy Old Style</vt:lpstr>
      <vt:lpstr>Wingdings</vt:lpstr>
      <vt:lpstr>FrostyVTI</vt:lpstr>
      <vt:lpstr>Internship Project GPS Tracker</vt:lpstr>
      <vt:lpstr>Functionality</vt:lpstr>
      <vt:lpstr>Modules used</vt:lpstr>
      <vt:lpstr>Project Timeline</vt:lpstr>
      <vt:lpstr>GPS TRACKER HW PROTOTYPE BLOCK SCHEMATIC</vt:lpstr>
      <vt:lpstr>HW Prototype</vt:lpstr>
      <vt:lpstr>Software Architecture  Prototype</vt:lpstr>
      <vt:lpstr>Next goals for GPS TRACKER PROTOTYPE stage</vt:lpstr>
      <vt:lpstr>Goals for the next project stages</vt:lpstr>
      <vt:lpstr>GPS TRACKER HW and PCB design </vt:lpstr>
      <vt:lpstr>GPS TRACKER  HW Schematic </vt:lpstr>
      <vt:lpstr>PowerPoint Presentation</vt:lpstr>
      <vt:lpstr>   GPS TRACKER PCB Layout</vt:lpstr>
      <vt:lpstr>GPS TRACKER Final PCB</vt:lpstr>
      <vt:lpstr>GPS Tracker Web Application</vt:lpstr>
      <vt:lpstr>First Page</vt:lpstr>
      <vt:lpstr>PowerPoint Presentation</vt:lpstr>
      <vt:lpstr>Functionality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Project GPS Tracker</dc:title>
  <dc:creator>Adrian-Mihai NEAŢĂ (108393)</dc:creator>
  <cp:lastModifiedBy>Adrian Neata - M68150</cp:lastModifiedBy>
  <cp:revision>3</cp:revision>
  <dcterms:created xsi:type="dcterms:W3CDTF">2022-03-24T09:08:26Z</dcterms:created>
  <dcterms:modified xsi:type="dcterms:W3CDTF">2022-08-11T09:50:59Z</dcterms:modified>
</cp:coreProperties>
</file>